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9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CA224F-5E39-4746-BC41-3F62EB5A7E95}" type="datetimeFigureOut">
              <a:rPr lang="ru-RU" smtClean="0"/>
              <a:pPr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3A203F1-76B2-4F33-A162-790C268548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268760"/>
            <a:ext cx="6172200" cy="3024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Урок русского языка</a:t>
            </a:r>
            <a:br>
              <a:rPr lang="ru-RU" sz="4000" dirty="0" smtClean="0"/>
            </a:br>
            <a:r>
              <a:rPr lang="ru-RU" sz="4000" dirty="0" smtClean="0"/>
              <a:t>2 класс</a:t>
            </a:r>
            <a:br>
              <a:rPr lang="ru-RU" sz="4000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</a:rPr>
              <a:t>Тема: </a:t>
            </a:r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имя прилагательное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797152"/>
            <a:ext cx="3742184" cy="157777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err="1" smtClean="0">
                <a:solidFill>
                  <a:schemeClr val="tx1"/>
                </a:solidFill>
              </a:rPr>
              <a:t>Колмакова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Светлана Николаевна</a:t>
            </a:r>
            <a:r>
              <a:rPr lang="ru-RU" dirty="0" smtClean="0">
                <a:solidFill>
                  <a:schemeClr val="tx1"/>
                </a:solidFill>
              </a:rPr>
              <a:t> ,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</a:t>
            </a:r>
            <a:r>
              <a:rPr lang="ru-RU" dirty="0" smtClean="0">
                <a:solidFill>
                  <a:schemeClr val="tx1"/>
                </a:solidFill>
              </a:rPr>
              <a:t>читель </a:t>
            </a:r>
            <a:r>
              <a:rPr lang="ru-RU" dirty="0" err="1" smtClean="0">
                <a:solidFill>
                  <a:schemeClr val="tx1"/>
                </a:solidFill>
              </a:rPr>
              <a:t>гачальных</a:t>
            </a:r>
            <a:r>
              <a:rPr lang="ru-RU" dirty="0" smtClean="0">
                <a:solidFill>
                  <a:schemeClr val="tx1"/>
                </a:solidFill>
              </a:rPr>
              <a:t> классов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МАОУ </a:t>
            </a:r>
            <a:r>
              <a:rPr lang="ru-RU" dirty="0" smtClean="0">
                <a:solidFill>
                  <a:schemeClr val="tx1"/>
                </a:solidFill>
              </a:rPr>
              <a:t>СОШ №44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г. Реж 2022 год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32656"/>
            <a:ext cx="6246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VII</a:t>
            </a:r>
            <a:r>
              <a:rPr lang="ru-RU" b="1" dirty="0" smtClean="0"/>
              <a:t>  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Игра «Кто это? Что это?»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Бурый, мохнатый, косолапый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Медведь   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Рыжая, хитрая, ловкая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Лиса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Серый, хищный, жадный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Волк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Светлана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124744"/>
            <a:ext cx="1882365" cy="1425717"/>
          </a:xfrm>
          <a:prstGeom prst="rect">
            <a:avLst/>
          </a:prstGeom>
          <a:noFill/>
        </p:spPr>
      </p:pic>
      <p:pic>
        <p:nvPicPr>
          <p:cNvPr id="4101" name="Picture 5" descr="C:\Users\Светлана\Desktop\91a656c72ae704cfde8a92a814d8a7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708920"/>
            <a:ext cx="1709936" cy="2304256"/>
          </a:xfrm>
          <a:prstGeom prst="rect">
            <a:avLst/>
          </a:prstGeom>
          <a:noFill/>
        </p:spPr>
      </p:pic>
      <p:pic>
        <p:nvPicPr>
          <p:cNvPr id="4102" name="Picture 6" descr="C:\Users\Светлана\Desktop\FAGyO_rUUAYxpK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5301208"/>
            <a:ext cx="2212167" cy="1303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Работа по учебнику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Выполнить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упражнение 148, страница 86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Придумать и записать имена прилагательные: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Слон (какой?) – …..</a:t>
            </a: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Рысь (какая?) - …..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ветлана\Desktop\elephant-africa-animal-safa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204864"/>
            <a:ext cx="2110689" cy="1584176"/>
          </a:xfrm>
          <a:prstGeom prst="rect">
            <a:avLst/>
          </a:prstGeom>
          <a:noFill/>
        </p:spPr>
      </p:pic>
      <p:pic>
        <p:nvPicPr>
          <p:cNvPr id="5123" name="Picture 3" descr="C:\Users\Светлана\Desktop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293096"/>
            <a:ext cx="2222995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прилагательные в предложении:</a:t>
            </a:r>
          </a:p>
          <a:p>
            <a:pPr>
              <a:buNone/>
            </a:pPr>
            <a:endParaRPr lang="ru-RU" sz="3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По деревьям прыгает сильная, проворная обезьяна.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Светлана\Desktop\Leap_of_Fai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293096"/>
            <a:ext cx="3348372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Учебник: 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страница 87,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упражнение 150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Итог урока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обозначают имена прилагательные?</a:t>
            </a:r>
          </a:p>
          <a:p>
            <a:pPr marL="457200" indent="-45720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а) предмет</a:t>
            </a:r>
          </a:p>
          <a:p>
            <a:pPr marL="457200" indent="-45720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б) признак предмета</a:t>
            </a:r>
          </a:p>
          <a:p>
            <a:pPr marL="457200" indent="-45720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в) действие предмета</a:t>
            </a:r>
          </a:p>
          <a:p>
            <a:pPr marL="457200" indent="-457200">
              <a:buNone/>
            </a:pPr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2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какие вопросы отвечает имя прилагательное?</a:t>
            </a:r>
          </a:p>
          <a:p>
            <a:pPr marL="457200" indent="-45720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а) Какой? Какая? Какие? Какое?</a:t>
            </a:r>
          </a:p>
          <a:p>
            <a:pPr marL="457200" indent="-45720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б) Кто? Что?</a:t>
            </a:r>
          </a:p>
          <a:p>
            <a:pPr marL="457200" indent="-45720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в) Что делает? Что делают?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Моё настроение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Светлана\Desktop\238c24aba334913fb47a2d5621f0485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2955331" cy="2678904"/>
          </a:xfrm>
          <a:prstGeom prst="rect">
            <a:avLst/>
          </a:prstGeom>
          <a:noFill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429000"/>
            <a:ext cx="2752976" cy="277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Девиз урока: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7467600" cy="44131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На уроке не зевай,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Сразу всё запоминай!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Чтобы в русском языке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Равных не было тебе!</a:t>
            </a:r>
            <a:endParaRPr lang="ru-RU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Чистописание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оч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мол </a:t>
            </a:r>
            <a:r>
              <a:rPr lang="ru-RU" sz="4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</a:t>
            </a:r>
          </a:p>
          <a:p>
            <a:pPr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8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Составьте из слогов слово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Словарная работа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6291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60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60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КО</a:t>
            </a:r>
          </a:p>
          <a:p>
            <a:pPr algn="ctr">
              <a:buNone/>
            </a:pP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5796136" y="1700808"/>
            <a:ext cx="72008" cy="2160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Светлана\Desktop\80723514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068960"/>
            <a:ext cx="4268422" cy="3211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7920880" cy="4873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Имя прилагательное</a:t>
            </a:r>
          </a:p>
          <a:p>
            <a:pPr algn="ctr">
              <a:buNone/>
            </a:pPr>
            <a:endParaRPr lang="ru-RU" sz="54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имя прилагательное?</a:t>
            </a:r>
            <a:endParaRPr lang="ru-RU" sz="5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6372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Имя прилагательное –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часть речи , которая отвечает на вопросы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какой? какая? какое? какие?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обозначает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признак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предмета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чего нужны имена прилагательные?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него уши, хвост, шерсть</a:t>
            </a:r>
          </a:p>
          <a:p>
            <a:pPr>
              <a:buNone/>
            </a:pP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ветлан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933056"/>
            <a:ext cx="2527300" cy="2520280"/>
          </a:xfrm>
          <a:prstGeom prst="rect">
            <a:avLst/>
          </a:prstGeom>
          <a:noFill/>
        </p:spPr>
      </p:pic>
      <p:pic>
        <p:nvPicPr>
          <p:cNvPr id="2051" name="Picture 3" descr="C:\Users\Светлана\Desktop\horse-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20888"/>
            <a:ext cx="3419872" cy="2137420"/>
          </a:xfrm>
          <a:prstGeom prst="rect">
            <a:avLst/>
          </a:prstGeom>
          <a:noFill/>
        </p:spPr>
      </p:pic>
      <p:pic>
        <p:nvPicPr>
          <p:cNvPr id="2052" name="Picture 4" descr="C:\Users\Светлана\Desktop\1575198140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501008"/>
            <a:ext cx="3491880" cy="2321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него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длинные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уши,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короткий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хвост. Летом шерсть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серая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зимой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белая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Светлана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2430439" cy="2423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Имена прилагательные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уточняют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украшают нашу речь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97</TotalTime>
  <Words>273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Урок русского языка 2 класс   Тема: Что такое имя прилагательное</vt:lpstr>
      <vt:lpstr>Девиз урока:</vt:lpstr>
      <vt:lpstr>Чистописание</vt:lpstr>
      <vt:lpstr>Словарная работа</vt:lpstr>
      <vt:lpstr>Слайд 5</vt:lpstr>
      <vt:lpstr>Слайд 6</vt:lpstr>
      <vt:lpstr>Для чего нужны имена прилагательные?</vt:lpstr>
      <vt:lpstr>Слайд 8</vt:lpstr>
      <vt:lpstr>Вывод:</vt:lpstr>
      <vt:lpstr>Игра «Кто это? Что это?»</vt:lpstr>
      <vt:lpstr>Работа по учебнику</vt:lpstr>
      <vt:lpstr>Самостоятельная работа</vt:lpstr>
      <vt:lpstr>Слайд 13</vt:lpstr>
      <vt:lpstr>Домашнее задание</vt:lpstr>
      <vt:lpstr>Итог урока</vt:lpstr>
      <vt:lpstr>Моё настроение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 Тема: Имя прилагательное</dc:title>
  <dc:creator>Светлана</dc:creator>
  <cp:lastModifiedBy>Завуч</cp:lastModifiedBy>
  <cp:revision>15</cp:revision>
  <dcterms:created xsi:type="dcterms:W3CDTF">2022-02-19T03:00:44Z</dcterms:created>
  <dcterms:modified xsi:type="dcterms:W3CDTF">2022-02-21T03:12:48Z</dcterms:modified>
</cp:coreProperties>
</file>