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CA224F-5E39-4746-BC41-3F62EB5A7E9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A203F1-76B2-4F33-A162-790C26854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1722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Урок русского языка</a:t>
            </a:r>
            <a:br>
              <a:rPr lang="ru-RU" sz="4000" dirty="0" smtClean="0"/>
            </a:br>
            <a:r>
              <a:rPr lang="ru-RU" sz="4000" dirty="0" smtClean="0"/>
              <a:t>2 класс</a:t>
            </a:r>
            <a:br>
              <a:rPr lang="ru-RU" sz="40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Тема: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имя прилагательное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742184" cy="157777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Колмакова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Светлана Николаевна</a:t>
            </a:r>
            <a:r>
              <a:rPr lang="ru-RU" dirty="0" smtClean="0">
                <a:solidFill>
                  <a:schemeClr val="tx1"/>
                </a:solidFill>
              </a:rPr>
              <a:t> ,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</a:t>
            </a:r>
            <a:r>
              <a:rPr lang="ru-RU" dirty="0" err="1" smtClean="0">
                <a:solidFill>
                  <a:schemeClr val="tx1"/>
                </a:solidFill>
              </a:rPr>
              <a:t>гачальных</a:t>
            </a:r>
            <a:r>
              <a:rPr lang="ru-RU" dirty="0" smtClean="0">
                <a:solidFill>
                  <a:schemeClr val="tx1"/>
                </a:solidFill>
              </a:rPr>
              <a:t> классов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МАОУ </a:t>
            </a:r>
            <a:r>
              <a:rPr lang="ru-RU" dirty="0" smtClean="0">
                <a:solidFill>
                  <a:schemeClr val="tx1"/>
                </a:solidFill>
              </a:rPr>
              <a:t>СОШ №44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 Реж 2022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6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VII</a:t>
            </a:r>
            <a:r>
              <a:rPr lang="ru-RU" b="1" dirty="0" smtClean="0"/>
              <a:t> 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Игра «Кто это? Что это?»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Бурый, мохнатый, косолапый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Медведь   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Рыжая, хитрая, ловкая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Лиса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Серый, хищный, жадный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Волк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Светлан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1882365" cy="1425717"/>
          </a:xfrm>
          <a:prstGeom prst="rect">
            <a:avLst/>
          </a:prstGeom>
          <a:noFill/>
        </p:spPr>
      </p:pic>
      <p:pic>
        <p:nvPicPr>
          <p:cNvPr id="4101" name="Picture 5" descr="C:\Users\Светлана\Desktop\91a656c72ae704cfde8a92a814d8a7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1709936" cy="2304256"/>
          </a:xfrm>
          <a:prstGeom prst="rect">
            <a:avLst/>
          </a:prstGeom>
          <a:noFill/>
        </p:spPr>
      </p:pic>
      <p:pic>
        <p:nvPicPr>
          <p:cNvPr id="4102" name="Picture 6" descr="C:\Users\Светлана\Desktop\FAGyO_rUUAYxpK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01208"/>
            <a:ext cx="2212167" cy="130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упражнение 148, страница 86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Придумать и записать имена прилагательные: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 (какой?) – …..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Рысь (какая?) - …..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лана\Desktop\elephant-africa-animal-saf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110689" cy="1584176"/>
          </a:xfrm>
          <a:prstGeom prst="rect">
            <a:avLst/>
          </a:prstGeom>
          <a:noFill/>
        </p:spPr>
      </p:pic>
      <p:pic>
        <p:nvPicPr>
          <p:cNvPr id="5123" name="Picture 3" descr="C:\Users\Светлана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222299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прилагательные в предложении:</a:t>
            </a: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 деревьям прыгает сильная, проворная обезьяна.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лана\Desktop\Leap_of_Fa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Учебник: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страница 87,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упражнение 150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обозначают имена прилагательные?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а) предмет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б) признак предмета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в) действие предмета</a:t>
            </a:r>
          </a:p>
          <a:p>
            <a:pPr marL="457200" indent="-45720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вопросы отвечает имя прилагательное?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а) Какой? Какая? Какие? Какое?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б) Кто? Что?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в) Что делает? Что делают?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Моё настроение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ветлана\Desktop\238c24aba334913fb47a2d5621f048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955331" cy="267890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2752976" cy="27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Девиз урока: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На уроке не зевай,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Сразу всё запоминай!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Чтобы в русском языке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Равных не было тебе!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Чистописание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</a:t>
            </a:r>
          </a:p>
          <a:p>
            <a:pPr>
              <a:buNone/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из слогов слово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КО</a:t>
            </a:r>
          </a:p>
          <a:p>
            <a:pPr algn="ctr">
              <a:buNone/>
            </a:pP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796136" y="1700808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ветлана\Desktop\807235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268422" cy="3211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9208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имя прилагательное?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прилагательное –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часть речи , которая отвечает на вопросы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обозначает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чего нужны имена прилагательные?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уши, хвост, шерсть</a:t>
            </a:r>
          </a:p>
          <a:p>
            <a:pPr>
              <a:buNone/>
            </a:pP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527300" cy="2520280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horse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419872" cy="2137420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157519814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3491880" cy="232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длинные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уши,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короткий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хвост. Летом шерсть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серая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зимой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белая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2430439" cy="242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 прилагательные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уточняют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украшают нашу речь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273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Урок русского языка 2 класс   Тема: Что такое имя прилагательное</vt:lpstr>
      <vt:lpstr>Девиз урока:</vt:lpstr>
      <vt:lpstr>Чистописание</vt:lpstr>
      <vt:lpstr>Словарная работа</vt:lpstr>
      <vt:lpstr>Слайд 5</vt:lpstr>
      <vt:lpstr>Слайд 6</vt:lpstr>
      <vt:lpstr>Для чего нужны имена прилагательные?</vt:lpstr>
      <vt:lpstr>Слайд 8</vt:lpstr>
      <vt:lpstr>Вывод:</vt:lpstr>
      <vt:lpstr>Игра «Кто это? Что это?»</vt:lpstr>
      <vt:lpstr>Работа по учебнику</vt:lpstr>
      <vt:lpstr>Самостоятельная работа</vt:lpstr>
      <vt:lpstr>Слайд 13</vt:lpstr>
      <vt:lpstr>Домашнее задание</vt:lpstr>
      <vt:lpstr>Итог урока</vt:lpstr>
      <vt:lpstr>Моё настроение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Тема: Имя прилагательное</dc:title>
  <dc:creator>Светлана</dc:creator>
  <cp:lastModifiedBy>Завуч</cp:lastModifiedBy>
  <cp:revision>15</cp:revision>
  <dcterms:created xsi:type="dcterms:W3CDTF">2022-02-19T03:00:44Z</dcterms:created>
  <dcterms:modified xsi:type="dcterms:W3CDTF">2022-02-21T03:12:48Z</dcterms:modified>
</cp:coreProperties>
</file>