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785794"/>
            <a:ext cx="7139014" cy="2214578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sz="3600" dirty="0"/>
            </a:br>
            <a:r>
              <a:rPr lang="ru-RU" sz="3600" dirty="0"/>
              <a:t> </a:t>
            </a:r>
            <a:r>
              <a:rPr lang="ru-RU" sz="6000" dirty="0"/>
              <a:t>Литература 9 класс</a:t>
            </a:r>
            <a:br>
              <a:rPr lang="en-US" sz="6000" dirty="0"/>
            </a:br>
            <a:r>
              <a:rPr lang="ru-RU" dirty="0"/>
              <a:t>Николай Васильевич Гоголь «Мёртвые души»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28596" y="4143380"/>
            <a:ext cx="5715040" cy="1571636"/>
          </a:xfrm>
        </p:spPr>
        <p:txBody>
          <a:bodyPr>
            <a:noAutofit/>
          </a:bodyPr>
          <a:lstStyle/>
          <a:p>
            <a:pPr algn="l"/>
            <a:r>
              <a:rPr lang="ru-RU" dirty="0"/>
              <a:t>Жуйкова Светлана Васильевна,</a:t>
            </a:r>
          </a:p>
          <a:p>
            <a:pPr algn="l"/>
            <a:r>
              <a:rPr lang="ru-RU" dirty="0"/>
              <a:t>учитель русского языка и литературы</a:t>
            </a:r>
          </a:p>
          <a:p>
            <a:pPr algn="l"/>
            <a:r>
              <a:rPr lang="ru-RU" dirty="0"/>
              <a:t>МАОУ СОШ №44</a:t>
            </a:r>
          </a:p>
          <a:p>
            <a:pPr algn="l"/>
            <a:r>
              <a:rPr lang="ru-RU" dirty="0"/>
              <a:t>г.Реж,2023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0"/>
            <a:ext cx="66967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mbria" pitchFamily="18" charset="0"/>
              </a:rPr>
              <a:t>VII</a:t>
            </a:r>
            <a:r>
              <a:rPr lang="ru-RU" sz="2400" dirty="0">
                <a:latin typeface="Cambria" pitchFamily="18" charset="0"/>
              </a:rPr>
              <a:t>  методический конкурс компьютерных образовательных продуктов педагогов «Мозаика презентаций»</a:t>
            </a:r>
            <a:br>
              <a:rPr lang="ru-RU" sz="2400" dirty="0">
                <a:latin typeface="Cambria" pitchFamily="18" charset="0"/>
              </a:rPr>
            </a:br>
            <a:br>
              <a:rPr lang="ru-RU" sz="2400" dirty="0"/>
            </a:br>
            <a:endParaRPr lang="ru-RU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 Руси</a:t>
            </a:r>
          </a:p>
        </p:txBody>
      </p:sp>
      <p:pic>
        <p:nvPicPr>
          <p:cNvPr id="4" name="Содержимое 3" descr="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285860"/>
            <a:ext cx="3490313" cy="4525963"/>
          </a:xfrm>
        </p:spPr>
      </p:pic>
      <p:sp>
        <p:nvSpPr>
          <p:cNvPr id="5" name="TextBox 4"/>
          <p:cNvSpPr txBox="1"/>
          <p:nvPr/>
        </p:nvSpPr>
        <p:spPr>
          <a:xfrm>
            <a:off x="4429124" y="1500174"/>
            <a:ext cx="314327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"...Русь! Русь! вижу тебя, из моего чудного, прекрасного далека тебя вижу: бедно, разбросанно и неприютно в тебе; не развеселят, не испугают взоров дерзкие дива природы, венчанные дерзкими дивами искусства, города с многооконными высокими дворцами, вросшими в утесы, картинные дерева и плющи, вросшие в </a:t>
            </a:r>
            <a:r>
              <a:rPr lang="ru-RU" sz="1400" dirty="0" err="1"/>
              <a:t>домы</a:t>
            </a:r>
            <a:r>
              <a:rPr lang="ru-RU" sz="1400" dirty="0"/>
              <a:t>, </a:t>
            </a:r>
            <a:r>
              <a:rPr lang="ru-RU" sz="1400" dirty="0" err="1"/>
              <a:t>в</a:t>
            </a:r>
            <a:r>
              <a:rPr lang="ru-RU" sz="1400" dirty="0"/>
              <a:t> шуме и в вечной пыли водопадов; не опрокинется назад голова посмотреть на громоздящиеся без конца над нею и в вышине каменные глыбы; не блеснут сквозь наброшенные одна на другую темные арки, опутанные виноградными сучьями, плющами и несметными миллионами диких роз, не блеснут сквозь них вдали вечные линии сияющих гор, несущихся в серебряные ясные небеса..."</a:t>
            </a:r>
            <a:br>
              <a:rPr lang="ru-RU" sz="1400" i="1" dirty="0"/>
            </a:b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2786058"/>
            <a:ext cx="6477000" cy="1828800"/>
          </a:xfrm>
        </p:spPr>
        <p:txBody>
          <a:bodyPr>
            <a:normAutofit/>
          </a:bodyPr>
          <a:lstStyle/>
          <a:p>
            <a:r>
              <a:rPr lang="ru-RU" dirty="0"/>
              <a:t>Николай Васильевич Гоголь</a:t>
            </a:r>
            <a:br>
              <a:rPr lang="ru-RU" dirty="0"/>
            </a:br>
            <a:r>
              <a:rPr lang="ru-RU" dirty="0"/>
              <a:t>«Мёртвые души»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Творчество Н.В. Гоголя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1600201"/>
            <a:ext cx="4286280" cy="411481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  <a:p>
            <a:endParaRPr lang="ru-RU" dirty="0"/>
          </a:p>
          <a:p>
            <a:r>
              <a:rPr lang="ru-RU" sz="4800" b="1" dirty="0"/>
              <a:t>Первый этап</a:t>
            </a:r>
            <a:r>
              <a:rPr lang="ru-RU" sz="4800" dirty="0"/>
              <a:t>, который длился с 1829 по 1835 годы, был трудным в житейском плане, но автор часто использовал фантастику, юмор и обращался к украинскому фольклору. Этот период принято называть «петербургским». Петербург нерадостно встретил Н. В. Гоголя, уже тогда ему пришлось столкнуться с жизненными невзгодами и проблемами. Это позволило увидеть писателю реальность со всеми её отрицательными чертами. Н. В. Гоголь мечтает о другой, счастливой жизни. За петербургский период вышли сборники Н. В. Гоголя «Вечера на хуторе близ Диканьки», «Миргород» и «Арабески». Это связано с тем, что в воображении писателя рисовались картины народной жизни на родной Украине.</a:t>
            </a:r>
          </a:p>
          <a:p>
            <a:r>
              <a:rPr lang="ru-RU" sz="4800" b="1" dirty="0"/>
              <a:t>Второй период, </a:t>
            </a:r>
            <a:r>
              <a:rPr lang="ru-RU" sz="4800" dirty="0"/>
              <a:t>длящийся с 1836 по 1842 годы, отличался обращением к реализму, причём Н. В. Гоголь для отображения реальной действительности использовал сатирические приёмы. Этот этап связан с написанием и публикацией комедии «Ревизор» и поэмы «Мертвые души». Здесь Н. В. Гоголь высмеивает человеческие пороки: стремление к богатству и чинам, коррупцию, пошлость, чинопочитание, низость и тупость. Смех над этими качествами стал орудием борьбы с человеческими недостатками.</a:t>
            </a:r>
          </a:p>
          <a:p>
            <a:r>
              <a:rPr lang="ru-RU" sz="4800" b="1" dirty="0"/>
              <a:t>Третий этап</a:t>
            </a:r>
            <a:r>
              <a:rPr lang="ru-RU" sz="4800" dirty="0"/>
              <a:t>, продлившийся с 1842 по 1852 годы, связан с обновлением внутреннего мира писателя, его обращением к философии, религии, интересу к нравственным проблемам. Находясь за пределами Родины в полнейшем одиночестве, Н. В. Гоголь всё больше интересуется религией, переосмысливая при этом всё своё творчество.</a:t>
            </a:r>
          </a:p>
          <a:p>
            <a:endParaRPr lang="ru-RU" sz="4800" dirty="0"/>
          </a:p>
        </p:txBody>
      </p:sp>
      <p:pic>
        <p:nvPicPr>
          <p:cNvPr id="8194" name="Picture 2" descr="https://pic.rutubelist.ru/video/61/25/6125f547d98720ebf9644f7797bde3d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3143272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Поэма «Мёртвые души»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Образы помещиков:</a:t>
            </a:r>
          </a:p>
          <a:p>
            <a:endParaRPr lang="ru-RU" dirty="0"/>
          </a:p>
        </p:txBody>
      </p:sp>
      <p:pic>
        <p:nvPicPr>
          <p:cNvPr id="4" name="Рисунок 3" descr="помещик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87" y="2257856"/>
            <a:ext cx="5643602" cy="40849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Характеристика помещиков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Манилов:</a:t>
            </a:r>
          </a:p>
          <a:p>
            <a:pPr>
              <a:buNone/>
            </a:pPr>
            <a:r>
              <a:rPr lang="ru-RU" sz="2800" dirty="0"/>
              <a:t>Приятный, но скучный и ленивый мужчина средних лет. Мало занимается своей усадьбой. В его деревне 200 крестьянских изб. Крестьяне Манилова ленивы, как и сам хозяин. Манилов любит сидеть в своем кабинете и мечтать целый день, куря трубку. Романтичный и чувствительный мужчина, любящий свою семью. </a:t>
            </a:r>
            <a:br>
              <a:rPr lang="ru-RU" sz="2800" i="1" dirty="0"/>
            </a:b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Коробочка:</a:t>
            </a:r>
          </a:p>
          <a:p>
            <a:pPr>
              <a:buNone/>
            </a:pPr>
            <a:r>
              <a:rPr lang="ru-RU" dirty="0"/>
              <a:t>Старая вдова. Она – хорошая хозяйка, бережливая и запасливая, глуповатая и подозрительная старуха. В ее деревне всего 80 душ. Крестьяне Коробочки работают исправно, а хозяйство хорошо отлажено. Избы и постройки в усадьбе Коробочки целые и крепкие. Коробочка торгует товарами, которые производят ее крестьяне.</a:t>
            </a:r>
            <a:br>
              <a:rPr lang="ru-RU" i="1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Ноздрёв:</a:t>
            </a:r>
          </a:p>
          <a:p>
            <a:pPr>
              <a:buNone/>
            </a:pPr>
            <a:r>
              <a:rPr lang="ru-RU" dirty="0"/>
              <a:t>Молодой вдовец, 35 лет. Бойкий, веселый и шумный. Любит развлекаться и пьянствовать. Не может сидеть дома более одного дня. Мало занимается своей усадьбой и крестьянами. Не занимается своими двумя детьми. Держит целую стаю собак и любит их больше, чем своих детей.  </a:t>
            </a:r>
            <a:br>
              <a:rPr lang="ru-RU" i="1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Собакевич:</a:t>
            </a:r>
          </a:p>
          <a:p>
            <a:pPr>
              <a:buNone/>
            </a:pPr>
            <a:r>
              <a:rPr lang="ru-RU" dirty="0"/>
              <a:t>Возраст от 40 до 50 лет. Женат. Внешне похож на медведя. Здоровый и крепкий. Неуклюжий, грубый и прямолинейный. Основательно занимается своим поместьем. У его крестьян избы крепкие и надежные. Любит хорошо поесть. Зажиточный помещик.</a:t>
            </a:r>
            <a:br>
              <a:rPr lang="ru-RU" i="1" dirty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Плюшкин:</a:t>
            </a:r>
          </a:p>
          <a:p>
            <a:pPr>
              <a:buNone/>
            </a:pPr>
            <a:r>
              <a:rPr lang="ru-RU" dirty="0"/>
              <a:t>Богатый помещик. У него около 1000 душ. У него много мертвых и беглых душ. Плюшкин живет как нищий человек: ходит в обносках и питается сухарями. Он ничего не выбрасывает. Его крестьяне живут в старых, ветхих домах. Он завышает цены и не продает товары купцам, поэтому товары гниют в кладовых.</a:t>
            </a:r>
            <a:br>
              <a:rPr lang="ru-RU" i="1" dirty="0"/>
            </a:b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</TotalTime>
  <Words>730</Words>
  <Application>Microsoft Office PowerPoint</Application>
  <PresentationFormat>Экран (4:3)</PresentationFormat>
  <Paragraphs>28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Cambria</vt:lpstr>
      <vt:lpstr>Franklin Gothic Book</vt:lpstr>
      <vt:lpstr>Franklin Gothic Medium</vt:lpstr>
      <vt:lpstr>Wingdings 2</vt:lpstr>
      <vt:lpstr>Трек</vt:lpstr>
      <vt:lpstr>   Литература 9 класс Николай Васильевич Гоголь «Мёртвые души»  </vt:lpstr>
      <vt:lpstr>Николай Васильевич Гоголь «Мёртвые души»</vt:lpstr>
      <vt:lpstr>Творчество Н.В. Гоголя</vt:lpstr>
      <vt:lpstr>Поэма «Мёртвые души»</vt:lpstr>
      <vt:lpstr>Характеристика помещиков 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 Руси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Васильевич Гоголь «Мёртвые души»</dc:title>
  <dc:creator>ASSA</dc:creator>
  <cp:lastModifiedBy>User</cp:lastModifiedBy>
  <cp:revision>7</cp:revision>
  <dcterms:created xsi:type="dcterms:W3CDTF">2023-02-17T15:51:12Z</dcterms:created>
  <dcterms:modified xsi:type="dcterms:W3CDTF">2023-03-16T03:35:39Z</dcterms:modified>
</cp:coreProperties>
</file>