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04EDB-2646-4FE2-9B07-8E43C85A903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3CFC6F-F5E0-42E0-8959-79B8BD73E8D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Струнные музыкальные инструменты</a:t>
          </a:r>
        </a:p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373666A-7630-4B9F-B731-D7F489ECB800}" type="parTrans" cxnId="{AE0B226B-1D54-4685-9D80-2F036E3C24B8}">
      <dgm:prSet/>
      <dgm:spPr/>
      <dgm:t>
        <a:bodyPr/>
        <a:lstStyle/>
        <a:p>
          <a:endParaRPr lang="ru-RU"/>
        </a:p>
      </dgm:t>
    </dgm:pt>
    <dgm:pt modelId="{53CF6628-B28F-4743-BD8E-E7145B8B0EE9}" type="sibTrans" cxnId="{AE0B226B-1D54-4685-9D80-2F036E3C24B8}">
      <dgm:prSet/>
      <dgm:spPr/>
      <dgm:t>
        <a:bodyPr/>
        <a:lstStyle/>
        <a:p>
          <a:endParaRPr lang="ru-RU"/>
        </a:p>
      </dgm:t>
    </dgm:pt>
    <dgm:pt modelId="{03A0A42D-C33F-43BD-9029-10EDBF2C2F6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Смычковые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Звук извлекается смычком, которым водят по натянутым струнам)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41A0B2-D318-4325-95B3-83DC94CD6933}" type="parTrans" cxnId="{7B31180C-BC52-407D-866C-41CF9F0EC7E6}">
      <dgm:prSet/>
      <dgm:spPr/>
      <dgm:t>
        <a:bodyPr/>
        <a:lstStyle/>
        <a:p>
          <a:endParaRPr lang="ru-RU"/>
        </a:p>
      </dgm:t>
    </dgm:pt>
    <dgm:pt modelId="{D0D80446-FBF6-479D-9B26-F3BC9925FE50}" type="sibTrans" cxnId="{7B31180C-BC52-407D-866C-41CF9F0EC7E6}">
      <dgm:prSet/>
      <dgm:spPr/>
      <dgm:t>
        <a:bodyPr/>
        <a:lstStyle/>
        <a:p>
          <a:endParaRPr lang="ru-RU"/>
        </a:p>
      </dgm:t>
    </dgm:pt>
    <dgm:pt modelId="{39E7E23A-740E-49A1-9C31-6D783A07ED8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Щипковые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(с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мычок не нужен: музыкант пальцами защипывает струну, заставляя </a:t>
          </a:r>
          <a:r>
            <a:rPr lang="ru-RU" b="0" i="0" smtClean="0">
              <a:latin typeface="Times New Roman" pitchFamily="18" charset="0"/>
              <a:cs typeface="Times New Roman" pitchFamily="18" charset="0"/>
            </a:rPr>
            <a:t>ее колебаться)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67A6BD1-09BB-48D8-93E0-00489230A947}" type="parTrans" cxnId="{2F38DEFA-B9AB-4C13-A318-742C8841C7AE}">
      <dgm:prSet/>
      <dgm:spPr/>
      <dgm:t>
        <a:bodyPr/>
        <a:lstStyle/>
        <a:p>
          <a:endParaRPr lang="ru-RU"/>
        </a:p>
      </dgm:t>
    </dgm:pt>
    <dgm:pt modelId="{1C8298EA-3289-412D-B388-6284707BD6F2}" type="sibTrans" cxnId="{2F38DEFA-B9AB-4C13-A318-742C8841C7AE}">
      <dgm:prSet/>
      <dgm:spPr/>
      <dgm:t>
        <a:bodyPr/>
        <a:lstStyle/>
        <a:p>
          <a:endParaRPr lang="ru-RU"/>
        </a:p>
      </dgm:t>
    </dgm:pt>
    <dgm:pt modelId="{A4A1CF6D-615E-4295-8039-BE99BE4B32A4}" type="pres">
      <dgm:prSet presAssocID="{EAC04EDB-2646-4FE2-9B07-8E43C85A90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BC3AA5-15B4-423A-B4DA-B874D27EE609}" type="pres">
      <dgm:prSet presAssocID="{B53CFC6F-F5E0-42E0-8959-79B8BD73E8DD}" presName="hierRoot1" presStyleCnt="0"/>
      <dgm:spPr/>
    </dgm:pt>
    <dgm:pt modelId="{8474D7B1-7FAA-493C-BA0C-19EB5F6A2FD8}" type="pres">
      <dgm:prSet presAssocID="{B53CFC6F-F5E0-42E0-8959-79B8BD73E8DD}" presName="composite" presStyleCnt="0"/>
      <dgm:spPr/>
    </dgm:pt>
    <dgm:pt modelId="{9E463D03-ECA4-46F3-862D-39A3A4754DF2}" type="pres">
      <dgm:prSet presAssocID="{B53CFC6F-F5E0-42E0-8959-79B8BD73E8DD}" presName="background" presStyleLbl="node0" presStyleIdx="0" presStyleCnt="1"/>
      <dgm:spPr/>
    </dgm:pt>
    <dgm:pt modelId="{864902D9-DE79-4B9D-9590-A68020850D94}" type="pres">
      <dgm:prSet presAssocID="{B53CFC6F-F5E0-42E0-8959-79B8BD73E8DD}" presName="text" presStyleLbl="fgAcc0" presStyleIdx="0" presStyleCnt="1" custScaleX="200467" custScaleY="80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E837D-84EF-480E-A8DB-FB6BDB9F9F94}" type="pres">
      <dgm:prSet presAssocID="{B53CFC6F-F5E0-42E0-8959-79B8BD73E8DD}" presName="hierChild2" presStyleCnt="0"/>
      <dgm:spPr/>
    </dgm:pt>
    <dgm:pt modelId="{F361BEC4-FB24-4C54-BD81-AC250A1C56D9}" type="pres">
      <dgm:prSet presAssocID="{A041A0B2-D318-4325-95B3-83DC94CD69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4800C4C-B3E0-404D-81DF-05113BE4DBFB}" type="pres">
      <dgm:prSet presAssocID="{03A0A42D-C33F-43BD-9029-10EDBF2C2F6C}" presName="hierRoot2" presStyleCnt="0"/>
      <dgm:spPr/>
    </dgm:pt>
    <dgm:pt modelId="{FE491A10-1473-4573-9178-95338050CDD9}" type="pres">
      <dgm:prSet presAssocID="{03A0A42D-C33F-43BD-9029-10EDBF2C2F6C}" presName="composite2" presStyleCnt="0"/>
      <dgm:spPr/>
    </dgm:pt>
    <dgm:pt modelId="{83B7A90C-0CA6-4660-8AEB-80D368497169}" type="pres">
      <dgm:prSet presAssocID="{03A0A42D-C33F-43BD-9029-10EDBF2C2F6C}" presName="background2" presStyleLbl="node2" presStyleIdx="0" presStyleCnt="2"/>
      <dgm:spPr/>
    </dgm:pt>
    <dgm:pt modelId="{55D2EB64-1ED2-481D-A6F3-9DAC86D57A93}" type="pres">
      <dgm:prSet presAssocID="{03A0A42D-C33F-43BD-9029-10EDBF2C2F6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ACD04-10D4-4852-8F96-B04A713BDE65}" type="pres">
      <dgm:prSet presAssocID="{03A0A42D-C33F-43BD-9029-10EDBF2C2F6C}" presName="hierChild3" presStyleCnt="0"/>
      <dgm:spPr/>
    </dgm:pt>
    <dgm:pt modelId="{98B3D97B-7A19-4B43-BC7D-A0910CE4F006}" type="pres">
      <dgm:prSet presAssocID="{A67A6BD1-09BB-48D8-93E0-00489230A94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4948D64-8315-4714-91CB-A108B529BF19}" type="pres">
      <dgm:prSet presAssocID="{39E7E23A-740E-49A1-9C31-6D783A07ED89}" presName="hierRoot2" presStyleCnt="0"/>
      <dgm:spPr/>
    </dgm:pt>
    <dgm:pt modelId="{18DAB892-2DBF-45EA-B112-79B491A07A4A}" type="pres">
      <dgm:prSet presAssocID="{39E7E23A-740E-49A1-9C31-6D783A07ED89}" presName="composite2" presStyleCnt="0"/>
      <dgm:spPr/>
    </dgm:pt>
    <dgm:pt modelId="{D3D70A7D-6712-450F-97EB-DE8AB4F8209D}" type="pres">
      <dgm:prSet presAssocID="{39E7E23A-740E-49A1-9C31-6D783A07ED89}" presName="background2" presStyleLbl="node2" presStyleIdx="1" presStyleCnt="2"/>
      <dgm:spPr/>
    </dgm:pt>
    <dgm:pt modelId="{9D3012BC-3460-447C-832E-C7E9AD0D62D9}" type="pres">
      <dgm:prSet presAssocID="{39E7E23A-740E-49A1-9C31-6D783A07ED8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5ADF4-7697-43C6-AFDD-95C3177F6A12}" type="pres">
      <dgm:prSet presAssocID="{39E7E23A-740E-49A1-9C31-6D783A07ED89}" presName="hierChild3" presStyleCnt="0"/>
      <dgm:spPr/>
    </dgm:pt>
  </dgm:ptLst>
  <dgm:cxnLst>
    <dgm:cxn modelId="{D68264F7-174D-43CC-B02C-DC5E29190DBD}" type="presOf" srcId="{03A0A42D-C33F-43BD-9029-10EDBF2C2F6C}" destId="{55D2EB64-1ED2-481D-A6F3-9DAC86D57A93}" srcOrd="0" destOrd="0" presId="urn:microsoft.com/office/officeart/2005/8/layout/hierarchy1"/>
    <dgm:cxn modelId="{7EB058FC-B2F6-44FD-AFE5-1E19D46433CA}" type="presOf" srcId="{EAC04EDB-2646-4FE2-9B07-8E43C85A9032}" destId="{A4A1CF6D-615E-4295-8039-BE99BE4B32A4}" srcOrd="0" destOrd="0" presId="urn:microsoft.com/office/officeart/2005/8/layout/hierarchy1"/>
    <dgm:cxn modelId="{2F38DEFA-B9AB-4C13-A318-742C8841C7AE}" srcId="{B53CFC6F-F5E0-42E0-8959-79B8BD73E8DD}" destId="{39E7E23A-740E-49A1-9C31-6D783A07ED89}" srcOrd="1" destOrd="0" parTransId="{A67A6BD1-09BB-48D8-93E0-00489230A947}" sibTransId="{1C8298EA-3289-412D-B388-6284707BD6F2}"/>
    <dgm:cxn modelId="{D6E1269C-6DD7-4B8E-A15E-4759D091CDD2}" type="presOf" srcId="{39E7E23A-740E-49A1-9C31-6D783A07ED89}" destId="{9D3012BC-3460-447C-832E-C7E9AD0D62D9}" srcOrd="0" destOrd="0" presId="urn:microsoft.com/office/officeart/2005/8/layout/hierarchy1"/>
    <dgm:cxn modelId="{A41A6511-B00F-4592-935E-3980FCE418D0}" type="presOf" srcId="{B53CFC6F-F5E0-42E0-8959-79B8BD73E8DD}" destId="{864902D9-DE79-4B9D-9590-A68020850D94}" srcOrd="0" destOrd="0" presId="urn:microsoft.com/office/officeart/2005/8/layout/hierarchy1"/>
    <dgm:cxn modelId="{5CDB451A-D037-4F4F-8567-9341C904850C}" type="presOf" srcId="{A041A0B2-D318-4325-95B3-83DC94CD6933}" destId="{F361BEC4-FB24-4C54-BD81-AC250A1C56D9}" srcOrd="0" destOrd="0" presId="urn:microsoft.com/office/officeart/2005/8/layout/hierarchy1"/>
    <dgm:cxn modelId="{AE0B226B-1D54-4685-9D80-2F036E3C24B8}" srcId="{EAC04EDB-2646-4FE2-9B07-8E43C85A9032}" destId="{B53CFC6F-F5E0-42E0-8959-79B8BD73E8DD}" srcOrd="0" destOrd="0" parTransId="{0373666A-7630-4B9F-B731-D7F489ECB800}" sibTransId="{53CF6628-B28F-4743-BD8E-E7145B8B0EE9}"/>
    <dgm:cxn modelId="{7B31180C-BC52-407D-866C-41CF9F0EC7E6}" srcId="{B53CFC6F-F5E0-42E0-8959-79B8BD73E8DD}" destId="{03A0A42D-C33F-43BD-9029-10EDBF2C2F6C}" srcOrd="0" destOrd="0" parTransId="{A041A0B2-D318-4325-95B3-83DC94CD6933}" sibTransId="{D0D80446-FBF6-479D-9B26-F3BC9925FE50}"/>
    <dgm:cxn modelId="{605C646B-324A-4BFD-87EC-F9C8492A2C97}" type="presOf" srcId="{A67A6BD1-09BB-48D8-93E0-00489230A947}" destId="{98B3D97B-7A19-4B43-BC7D-A0910CE4F006}" srcOrd="0" destOrd="0" presId="urn:microsoft.com/office/officeart/2005/8/layout/hierarchy1"/>
    <dgm:cxn modelId="{DD330528-BBF5-4849-A636-B5365F8C268B}" type="presParOf" srcId="{A4A1CF6D-615E-4295-8039-BE99BE4B32A4}" destId="{C4BC3AA5-15B4-423A-B4DA-B874D27EE609}" srcOrd="0" destOrd="0" presId="urn:microsoft.com/office/officeart/2005/8/layout/hierarchy1"/>
    <dgm:cxn modelId="{EAE00DCF-1443-4AF0-803D-0400ECB02CEC}" type="presParOf" srcId="{C4BC3AA5-15B4-423A-B4DA-B874D27EE609}" destId="{8474D7B1-7FAA-493C-BA0C-19EB5F6A2FD8}" srcOrd="0" destOrd="0" presId="urn:microsoft.com/office/officeart/2005/8/layout/hierarchy1"/>
    <dgm:cxn modelId="{5CD93D33-A0F2-4DFD-AC46-E53A448C18A4}" type="presParOf" srcId="{8474D7B1-7FAA-493C-BA0C-19EB5F6A2FD8}" destId="{9E463D03-ECA4-46F3-862D-39A3A4754DF2}" srcOrd="0" destOrd="0" presId="urn:microsoft.com/office/officeart/2005/8/layout/hierarchy1"/>
    <dgm:cxn modelId="{D98EC5DE-DE40-4EBB-BAFA-BC2C58CBA086}" type="presParOf" srcId="{8474D7B1-7FAA-493C-BA0C-19EB5F6A2FD8}" destId="{864902D9-DE79-4B9D-9590-A68020850D94}" srcOrd="1" destOrd="0" presId="urn:microsoft.com/office/officeart/2005/8/layout/hierarchy1"/>
    <dgm:cxn modelId="{10019D2E-0F84-4102-8779-C765A75E488C}" type="presParOf" srcId="{C4BC3AA5-15B4-423A-B4DA-B874D27EE609}" destId="{13FE837D-84EF-480E-A8DB-FB6BDB9F9F94}" srcOrd="1" destOrd="0" presId="urn:microsoft.com/office/officeart/2005/8/layout/hierarchy1"/>
    <dgm:cxn modelId="{B3C0ACDE-155C-4361-8126-D30303A84565}" type="presParOf" srcId="{13FE837D-84EF-480E-A8DB-FB6BDB9F9F94}" destId="{F361BEC4-FB24-4C54-BD81-AC250A1C56D9}" srcOrd="0" destOrd="0" presId="urn:microsoft.com/office/officeart/2005/8/layout/hierarchy1"/>
    <dgm:cxn modelId="{6F952D13-2486-48EF-869E-A69E7BBF917B}" type="presParOf" srcId="{13FE837D-84EF-480E-A8DB-FB6BDB9F9F94}" destId="{14800C4C-B3E0-404D-81DF-05113BE4DBFB}" srcOrd="1" destOrd="0" presId="urn:microsoft.com/office/officeart/2005/8/layout/hierarchy1"/>
    <dgm:cxn modelId="{09238B86-3941-4DB7-A32D-C81E24CC8025}" type="presParOf" srcId="{14800C4C-B3E0-404D-81DF-05113BE4DBFB}" destId="{FE491A10-1473-4573-9178-95338050CDD9}" srcOrd="0" destOrd="0" presId="urn:microsoft.com/office/officeart/2005/8/layout/hierarchy1"/>
    <dgm:cxn modelId="{EAE8B492-1DED-4DD1-9D6D-1F04F012752E}" type="presParOf" srcId="{FE491A10-1473-4573-9178-95338050CDD9}" destId="{83B7A90C-0CA6-4660-8AEB-80D368497169}" srcOrd="0" destOrd="0" presId="urn:microsoft.com/office/officeart/2005/8/layout/hierarchy1"/>
    <dgm:cxn modelId="{3765218D-5813-4429-931D-A8E2F0342CC1}" type="presParOf" srcId="{FE491A10-1473-4573-9178-95338050CDD9}" destId="{55D2EB64-1ED2-481D-A6F3-9DAC86D57A93}" srcOrd="1" destOrd="0" presId="urn:microsoft.com/office/officeart/2005/8/layout/hierarchy1"/>
    <dgm:cxn modelId="{496F7BEA-227A-43C3-B571-3BFD00A0318D}" type="presParOf" srcId="{14800C4C-B3E0-404D-81DF-05113BE4DBFB}" destId="{0F9ACD04-10D4-4852-8F96-B04A713BDE65}" srcOrd="1" destOrd="0" presId="urn:microsoft.com/office/officeart/2005/8/layout/hierarchy1"/>
    <dgm:cxn modelId="{3F39F215-4D78-4A63-930F-81C9EE10898D}" type="presParOf" srcId="{13FE837D-84EF-480E-A8DB-FB6BDB9F9F94}" destId="{98B3D97B-7A19-4B43-BC7D-A0910CE4F006}" srcOrd="2" destOrd="0" presId="urn:microsoft.com/office/officeart/2005/8/layout/hierarchy1"/>
    <dgm:cxn modelId="{5E349618-18FB-4FF4-88BC-EB5DE9B1F17E}" type="presParOf" srcId="{13FE837D-84EF-480E-A8DB-FB6BDB9F9F94}" destId="{74948D64-8315-4714-91CB-A108B529BF19}" srcOrd="3" destOrd="0" presId="urn:microsoft.com/office/officeart/2005/8/layout/hierarchy1"/>
    <dgm:cxn modelId="{94CE00C1-B079-4C6D-8B13-103FA7ADC0A4}" type="presParOf" srcId="{74948D64-8315-4714-91CB-A108B529BF19}" destId="{18DAB892-2DBF-45EA-B112-79B491A07A4A}" srcOrd="0" destOrd="0" presId="urn:microsoft.com/office/officeart/2005/8/layout/hierarchy1"/>
    <dgm:cxn modelId="{317C04D6-86C9-4F9C-8471-5AD775BA7EBF}" type="presParOf" srcId="{18DAB892-2DBF-45EA-B112-79B491A07A4A}" destId="{D3D70A7D-6712-450F-97EB-DE8AB4F8209D}" srcOrd="0" destOrd="0" presId="urn:microsoft.com/office/officeart/2005/8/layout/hierarchy1"/>
    <dgm:cxn modelId="{2CABFEEB-7FCC-43EF-920C-E27A87870D52}" type="presParOf" srcId="{18DAB892-2DBF-45EA-B112-79B491A07A4A}" destId="{9D3012BC-3460-447C-832E-C7E9AD0D62D9}" srcOrd="1" destOrd="0" presId="urn:microsoft.com/office/officeart/2005/8/layout/hierarchy1"/>
    <dgm:cxn modelId="{09643C5D-74D0-42EE-9923-9097DE13D247}" type="presParOf" srcId="{74948D64-8315-4714-91CB-A108B529BF19}" destId="{E235ADF4-7697-43C6-AFDD-95C3177F6A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04EDB-2646-4FE2-9B07-8E43C85A903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3CFC6F-F5E0-42E0-8959-79B8BD73E8DD}">
      <dgm:prSet phldrT="[Текст]" custT="1"/>
      <dgm:spPr/>
      <dgm:t>
        <a:bodyPr/>
        <a:lstStyle/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dirty="0" smtClean="0">
              <a:latin typeface="Times New Roman" pitchFamily="18" charset="0"/>
              <a:cs typeface="Times New Roman" pitchFamily="18" charset="0"/>
            </a:rPr>
            <a:t>Духовые музыкальные инструменты</a:t>
          </a:r>
        </a:p>
        <a:p>
          <a:pPr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Звук издается в результате колебаний столба воздуха, заключенного внутри трубки. Чем больше объем воздуха, тем более низкий звук он издает.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373666A-7630-4B9F-B731-D7F489ECB800}" type="parTrans" cxnId="{AE0B226B-1D54-4685-9D80-2F036E3C24B8}">
      <dgm:prSet/>
      <dgm:spPr/>
      <dgm:t>
        <a:bodyPr/>
        <a:lstStyle/>
        <a:p>
          <a:endParaRPr lang="ru-RU"/>
        </a:p>
      </dgm:t>
    </dgm:pt>
    <dgm:pt modelId="{53CF6628-B28F-4743-BD8E-E7145B8B0EE9}" type="sibTrans" cxnId="{AE0B226B-1D54-4685-9D80-2F036E3C24B8}">
      <dgm:prSet/>
      <dgm:spPr/>
      <dgm:t>
        <a:bodyPr/>
        <a:lstStyle/>
        <a:p>
          <a:endParaRPr lang="ru-RU"/>
        </a:p>
      </dgm:t>
    </dgm:pt>
    <dgm:pt modelId="{03A0A42D-C33F-43BD-9029-10EDBF2C2F6C}">
      <dgm:prSet phldrT="[Текст]" custT="1"/>
      <dgm:spPr/>
      <dgm:t>
        <a:bodyPr/>
        <a:lstStyle/>
        <a:p>
          <a:endParaRPr lang="ru-RU" sz="32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Деревянные</a:t>
          </a:r>
        </a:p>
        <a:p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041A0B2-D318-4325-95B3-83DC94CD6933}" type="parTrans" cxnId="{7B31180C-BC52-407D-866C-41CF9F0EC7E6}">
      <dgm:prSet/>
      <dgm:spPr/>
      <dgm:t>
        <a:bodyPr/>
        <a:lstStyle/>
        <a:p>
          <a:endParaRPr lang="ru-RU"/>
        </a:p>
      </dgm:t>
    </dgm:pt>
    <dgm:pt modelId="{D0D80446-FBF6-479D-9B26-F3BC9925FE50}" type="sibTrans" cxnId="{7B31180C-BC52-407D-866C-41CF9F0EC7E6}">
      <dgm:prSet/>
      <dgm:spPr/>
      <dgm:t>
        <a:bodyPr/>
        <a:lstStyle/>
        <a:p>
          <a:endParaRPr lang="ru-RU"/>
        </a:p>
      </dgm:t>
    </dgm:pt>
    <dgm:pt modelId="{39E7E23A-740E-49A1-9C31-6D783A07ED89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Медные</a:t>
          </a:r>
        </a:p>
      </dgm:t>
    </dgm:pt>
    <dgm:pt modelId="{A67A6BD1-09BB-48D8-93E0-00489230A947}" type="parTrans" cxnId="{2F38DEFA-B9AB-4C13-A318-742C8841C7AE}">
      <dgm:prSet/>
      <dgm:spPr/>
      <dgm:t>
        <a:bodyPr/>
        <a:lstStyle/>
        <a:p>
          <a:endParaRPr lang="ru-RU"/>
        </a:p>
      </dgm:t>
    </dgm:pt>
    <dgm:pt modelId="{1C8298EA-3289-412D-B388-6284707BD6F2}" type="sibTrans" cxnId="{2F38DEFA-B9AB-4C13-A318-742C8841C7AE}">
      <dgm:prSet/>
      <dgm:spPr/>
      <dgm:t>
        <a:bodyPr/>
        <a:lstStyle/>
        <a:p>
          <a:endParaRPr lang="ru-RU"/>
        </a:p>
      </dgm:t>
    </dgm:pt>
    <dgm:pt modelId="{A4A1CF6D-615E-4295-8039-BE99BE4B32A4}" type="pres">
      <dgm:prSet presAssocID="{EAC04EDB-2646-4FE2-9B07-8E43C85A90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BC3AA5-15B4-423A-B4DA-B874D27EE609}" type="pres">
      <dgm:prSet presAssocID="{B53CFC6F-F5E0-42E0-8959-79B8BD73E8DD}" presName="hierRoot1" presStyleCnt="0"/>
      <dgm:spPr/>
    </dgm:pt>
    <dgm:pt modelId="{8474D7B1-7FAA-493C-BA0C-19EB5F6A2FD8}" type="pres">
      <dgm:prSet presAssocID="{B53CFC6F-F5E0-42E0-8959-79B8BD73E8DD}" presName="composite" presStyleCnt="0"/>
      <dgm:spPr/>
    </dgm:pt>
    <dgm:pt modelId="{9E463D03-ECA4-46F3-862D-39A3A4754DF2}" type="pres">
      <dgm:prSet presAssocID="{B53CFC6F-F5E0-42E0-8959-79B8BD73E8DD}" presName="background" presStyleLbl="node0" presStyleIdx="0" presStyleCnt="1"/>
      <dgm:spPr/>
    </dgm:pt>
    <dgm:pt modelId="{864902D9-DE79-4B9D-9590-A68020850D94}" type="pres">
      <dgm:prSet presAssocID="{B53CFC6F-F5E0-42E0-8959-79B8BD73E8DD}" presName="text" presStyleLbl="fgAcc0" presStyleIdx="0" presStyleCnt="1" custScaleX="200467" custScaleY="130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E837D-84EF-480E-A8DB-FB6BDB9F9F94}" type="pres">
      <dgm:prSet presAssocID="{B53CFC6F-F5E0-42E0-8959-79B8BD73E8DD}" presName="hierChild2" presStyleCnt="0"/>
      <dgm:spPr/>
    </dgm:pt>
    <dgm:pt modelId="{F361BEC4-FB24-4C54-BD81-AC250A1C56D9}" type="pres">
      <dgm:prSet presAssocID="{A041A0B2-D318-4325-95B3-83DC94CD69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4800C4C-B3E0-404D-81DF-05113BE4DBFB}" type="pres">
      <dgm:prSet presAssocID="{03A0A42D-C33F-43BD-9029-10EDBF2C2F6C}" presName="hierRoot2" presStyleCnt="0"/>
      <dgm:spPr/>
    </dgm:pt>
    <dgm:pt modelId="{FE491A10-1473-4573-9178-95338050CDD9}" type="pres">
      <dgm:prSet presAssocID="{03A0A42D-C33F-43BD-9029-10EDBF2C2F6C}" presName="composite2" presStyleCnt="0"/>
      <dgm:spPr/>
    </dgm:pt>
    <dgm:pt modelId="{83B7A90C-0CA6-4660-8AEB-80D368497169}" type="pres">
      <dgm:prSet presAssocID="{03A0A42D-C33F-43BD-9029-10EDBF2C2F6C}" presName="background2" presStyleLbl="node2" presStyleIdx="0" presStyleCnt="2"/>
      <dgm:spPr/>
    </dgm:pt>
    <dgm:pt modelId="{55D2EB64-1ED2-481D-A6F3-9DAC86D57A93}" type="pres">
      <dgm:prSet presAssocID="{03A0A42D-C33F-43BD-9029-10EDBF2C2F6C}" presName="text2" presStyleLbl="fgAcc2" presStyleIdx="0" presStyleCnt="2" custScaleY="43166" custLinFactNeighborX="-233" custLinFactNeighborY="-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ACD04-10D4-4852-8F96-B04A713BDE65}" type="pres">
      <dgm:prSet presAssocID="{03A0A42D-C33F-43BD-9029-10EDBF2C2F6C}" presName="hierChild3" presStyleCnt="0"/>
      <dgm:spPr/>
    </dgm:pt>
    <dgm:pt modelId="{98B3D97B-7A19-4B43-BC7D-A0910CE4F006}" type="pres">
      <dgm:prSet presAssocID="{A67A6BD1-09BB-48D8-93E0-00489230A94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4948D64-8315-4714-91CB-A108B529BF19}" type="pres">
      <dgm:prSet presAssocID="{39E7E23A-740E-49A1-9C31-6D783A07ED89}" presName="hierRoot2" presStyleCnt="0"/>
      <dgm:spPr/>
    </dgm:pt>
    <dgm:pt modelId="{18DAB892-2DBF-45EA-B112-79B491A07A4A}" type="pres">
      <dgm:prSet presAssocID="{39E7E23A-740E-49A1-9C31-6D783A07ED89}" presName="composite2" presStyleCnt="0"/>
      <dgm:spPr/>
    </dgm:pt>
    <dgm:pt modelId="{D3D70A7D-6712-450F-97EB-DE8AB4F8209D}" type="pres">
      <dgm:prSet presAssocID="{39E7E23A-740E-49A1-9C31-6D783A07ED89}" presName="background2" presStyleLbl="node2" presStyleIdx="1" presStyleCnt="2"/>
      <dgm:spPr/>
    </dgm:pt>
    <dgm:pt modelId="{9D3012BC-3460-447C-832E-C7E9AD0D62D9}" type="pres">
      <dgm:prSet presAssocID="{39E7E23A-740E-49A1-9C31-6D783A07ED89}" presName="text2" presStyleLbl="fgAcc2" presStyleIdx="1" presStyleCnt="2" custScaleY="43166" custLinFactNeighborX="-308" custLinFactNeighborY="-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5ADF4-7697-43C6-AFDD-95C3177F6A12}" type="pres">
      <dgm:prSet presAssocID="{39E7E23A-740E-49A1-9C31-6D783A07ED89}" presName="hierChild3" presStyleCnt="0"/>
      <dgm:spPr/>
    </dgm:pt>
  </dgm:ptLst>
  <dgm:cxnLst>
    <dgm:cxn modelId="{2F38DEFA-B9AB-4C13-A318-742C8841C7AE}" srcId="{B53CFC6F-F5E0-42E0-8959-79B8BD73E8DD}" destId="{39E7E23A-740E-49A1-9C31-6D783A07ED89}" srcOrd="1" destOrd="0" parTransId="{A67A6BD1-09BB-48D8-93E0-00489230A947}" sibTransId="{1C8298EA-3289-412D-B388-6284707BD6F2}"/>
    <dgm:cxn modelId="{AB497A72-E37B-4592-A958-018FFA177B83}" type="presOf" srcId="{A041A0B2-D318-4325-95B3-83DC94CD6933}" destId="{F361BEC4-FB24-4C54-BD81-AC250A1C56D9}" srcOrd="0" destOrd="0" presId="urn:microsoft.com/office/officeart/2005/8/layout/hierarchy1"/>
    <dgm:cxn modelId="{1B4CC7F9-CF2D-4787-9FDB-C77CCCB0CA01}" type="presOf" srcId="{EAC04EDB-2646-4FE2-9B07-8E43C85A9032}" destId="{A4A1CF6D-615E-4295-8039-BE99BE4B32A4}" srcOrd="0" destOrd="0" presId="urn:microsoft.com/office/officeart/2005/8/layout/hierarchy1"/>
    <dgm:cxn modelId="{485B4309-2060-4637-8912-86FFC5306283}" type="presOf" srcId="{39E7E23A-740E-49A1-9C31-6D783A07ED89}" destId="{9D3012BC-3460-447C-832E-C7E9AD0D62D9}" srcOrd="0" destOrd="0" presId="urn:microsoft.com/office/officeart/2005/8/layout/hierarchy1"/>
    <dgm:cxn modelId="{AE0B226B-1D54-4685-9D80-2F036E3C24B8}" srcId="{EAC04EDB-2646-4FE2-9B07-8E43C85A9032}" destId="{B53CFC6F-F5E0-42E0-8959-79B8BD73E8DD}" srcOrd="0" destOrd="0" parTransId="{0373666A-7630-4B9F-B731-D7F489ECB800}" sibTransId="{53CF6628-B28F-4743-BD8E-E7145B8B0EE9}"/>
    <dgm:cxn modelId="{7B31180C-BC52-407D-866C-41CF9F0EC7E6}" srcId="{B53CFC6F-F5E0-42E0-8959-79B8BD73E8DD}" destId="{03A0A42D-C33F-43BD-9029-10EDBF2C2F6C}" srcOrd="0" destOrd="0" parTransId="{A041A0B2-D318-4325-95B3-83DC94CD6933}" sibTransId="{D0D80446-FBF6-479D-9B26-F3BC9925FE50}"/>
    <dgm:cxn modelId="{31966891-B123-4B41-BA50-2B47CE8B8F12}" type="presOf" srcId="{B53CFC6F-F5E0-42E0-8959-79B8BD73E8DD}" destId="{864902D9-DE79-4B9D-9590-A68020850D94}" srcOrd="0" destOrd="0" presId="urn:microsoft.com/office/officeart/2005/8/layout/hierarchy1"/>
    <dgm:cxn modelId="{91310D1A-18A2-4822-B0B0-E74A079D3616}" type="presOf" srcId="{03A0A42D-C33F-43BD-9029-10EDBF2C2F6C}" destId="{55D2EB64-1ED2-481D-A6F3-9DAC86D57A93}" srcOrd="0" destOrd="0" presId="urn:microsoft.com/office/officeart/2005/8/layout/hierarchy1"/>
    <dgm:cxn modelId="{6B93B7A6-1000-4825-8958-181F553C7138}" type="presOf" srcId="{A67A6BD1-09BB-48D8-93E0-00489230A947}" destId="{98B3D97B-7A19-4B43-BC7D-A0910CE4F006}" srcOrd="0" destOrd="0" presId="urn:microsoft.com/office/officeart/2005/8/layout/hierarchy1"/>
    <dgm:cxn modelId="{A7D1EE39-359E-436F-A6D6-FCD8D202CA24}" type="presParOf" srcId="{A4A1CF6D-615E-4295-8039-BE99BE4B32A4}" destId="{C4BC3AA5-15B4-423A-B4DA-B874D27EE609}" srcOrd="0" destOrd="0" presId="urn:microsoft.com/office/officeart/2005/8/layout/hierarchy1"/>
    <dgm:cxn modelId="{B207C6A5-6642-46F7-B99B-5DC3701319AE}" type="presParOf" srcId="{C4BC3AA5-15B4-423A-B4DA-B874D27EE609}" destId="{8474D7B1-7FAA-493C-BA0C-19EB5F6A2FD8}" srcOrd="0" destOrd="0" presId="urn:microsoft.com/office/officeart/2005/8/layout/hierarchy1"/>
    <dgm:cxn modelId="{6B3E02AB-FA21-45C8-A9E0-6D20A3C8A9A0}" type="presParOf" srcId="{8474D7B1-7FAA-493C-BA0C-19EB5F6A2FD8}" destId="{9E463D03-ECA4-46F3-862D-39A3A4754DF2}" srcOrd="0" destOrd="0" presId="urn:microsoft.com/office/officeart/2005/8/layout/hierarchy1"/>
    <dgm:cxn modelId="{3A7A71CD-C68B-4818-9A15-D076D84E9101}" type="presParOf" srcId="{8474D7B1-7FAA-493C-BA0C-19EB5F6A2FD8}" destId="{864902D9-DE79-4B9D-9590-A68020850D94}" srcOrd="1" destOrd="0" presId="urn:microsoft.com/office/officeart/2005/8/layout/hierarchy1"/>
    <dgm:cxn modelId="{5E652A71-76A0-4784-87D7-A8ADCCD12B20}" type="presParOf" srcId="{C4BC3AA5-15B4-423A-B4DA-B874D27EE609}" destId="{13FE837D-84EF-480E-A8DB-FB6BDB9F9F94}" srcOrd="1" destOrd="0" presId="urn:microsoft.com/office/officeart/2005/8/layout/hierarchy1"/>
    <dgm:cxn modelId="{0CDF581B-DBC7-461F-9FA0-941BE572A66B}" type="presParOf" srcId="{13FE837D-84EF-480E-A8DB-FB6BDB9F9F94}" destId="{F361BEC4-FB24-4C54-BD81-AC250A1C56D9}" srcOrd="0" destOrd="0" presId="urn:microsoft.com/office/officeart/2005/8/layout/hierarchy1"/>
    <dgm:cxn modelId="{DAAA85B3-276F-406C-94EE-9336D16120E0}" type="presParOf" srcId="{13FE837D-84EF-480E-A8DB-FB6BDB9F9F94}" destId="{14800C4C-B3E0-404D-81DF-05113BE4DBFB}" srcOrd="1" destOrd="0" presId="urn:microsoft.com/office/officeart/2005/8/layout/hierarchy1"/>
    <dgm:cxn modelId="{8A92DF87-F08D-47C9-BA30-3AEB1F5E9025}" type="presParOf" srcId="{14800C4C-B3E0-404D-81DF-05113BE4DBFB}" destId="{FE491A10-1473-4573-9178-95338050CDD9}" srcOrd="0" destOrd="0" presId="urn:microsoft.com/office/officeart/2005/8/layout/hierarchy1"/>
    <dgm:cxn modelId="{BC9E2265-BFD8-4A20-AD1C-0661CE8A8130}" type="presParOf" srcId="{FE491A10-1473-4573-9178-95338050CDD9}" destId="{83B7A90C-0CA6-4660-8AEB-80D368497169}" srcOrd="0" destOrd="0" presId="urn:microsoft.com/office/officeart/2005/8/layout/hierarchy1"/>
    <dgm:cxn modelId="{F65E586A-AFE9-46D1-B163-DCD9DB1EFC00}" type="presParOf" srcId="{FE491A10-1473-4573-9178-95338050CDD9}" destId="{55D2EB64-1ED2-481D-A6F3-9DAC86D57A93}" srcOrd="1" destOrd="0" presId="urn:microsoft.com/office/officeart/2005/8/layout/hierarchy1"/>
    <dgm:cxn modelId="{6FCE0EC5-10BA-4F45-806D-F212F14537BF}" type="presParOf" srcId="{14800C4C-B3E0-404D-81DF-05113BE4DBFB}" destId="{0F9ACD04-10D4-4852-8F96-B04A713BDE65}" srcOrd="1" destOrd="0" presId="urn:microsoft.com/office/officeart/2005/8/layout/hierarchy1"/>
    <dgm:cxn modelId="{ACA1B18A-5218-4AA5-9E09-7321949E4675}" type="presParOf" srcId="{13FE837D-84EF-480E-A8DB-FB6BDB9F9F94}" destId="{98B3D97B-7A19-4B43-BC7D-A0910CE4F006}" srcOrd="2" destOrd="0" presId="urn:microsoft.com/office/officeart/2005/8/layout/hierarchy1"/>
    <dgm:cxn modelId="{78654577-4DA7-434E-8F1D-6C7FAB7953BD}" type="presParOf" srcId="{13FE837D-84EF-480E-A8DB-FB6BDB9F9F94}" destId="{74948D64-8315-4714-91CB-A108B529BF19}" srcOrd="3" destOrd="0" presId="urn:microsoft.com/office/officeart/2005/8/layout/hierarchy1"/>
    <dgm:cxn modelId="{5487A921-7CF2-4191-BD02-C57638CB8A78}" type="presParOf" srcId="{74948D64-8315-4714-91CB-A108B529BF19}" destId="{18DAB892-2DBF-45EA-B112-79B491A07A4A}" srcOrd="0" destOrd="0" presId="urn:microsoft.com/office/officeart/2005/8/layout/hierarchy1"/>
    <dgm:cxn modelId="{4A4947A8-CC81-405A-961F-B40465D2882E}" type="presParOf" srcId="{18DAB892-2DBF-45EA-B112-79B491A07A4A}" destId="{D3D70A7D-6712-450F-97EB-DE8AB4F8209D}" srcOrd="0" destOrd="0" presId="urn:microsoft.com/office/officeart/2005/8/layout/hierarchy1"/>
    <dgm:cxn modelId="{707060BA-AC7B-4C01-AB56-268D1FEBD7E6}" type="presParOf" srcId="{18DAB892-2DBF-45EA-B112-79B491A07A4A}" destId="{9D3012BC-3460-447C-832E-C7E9AD0D62D9}" srcOrd="1" destOrd="0" presId="urn:microsoft.com/office/officeart/2005/8/layout/hierarchy1"/>
    <dgm:cxn modelId="{CE0B58D5-74EB-4ABD-812B-0F93041D85C2}" type="presParOf" srcId="{74948D64-8315-4714-91CB-A108B529BF19}" destId="{E235ADF4-7697-43C6-AFDD-95C3177F6A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B3D97B-7A19-4B43-BC7D-A0910CE4F006}">
      <dsp:nvSpPr>
        <dsp:cNvPr id="0" name=""/>
        <dsp:cNvSpPr/>
      </dsp:nvSpPr>
      <dsp:spPr>
        <a:xfrm>
          <a:off x="3669023" y="2128148"/>
          <a:ext cx="2017445" cy="960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294"/>
              </a:lnTo>
              <a:lnTo>
                <a:pt x="2017445" y="654294"/>
              </a:lnTo>
              <a:lnTo>
                <a:pt x="2017445" y="960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1BEC4-FB24-4C54-BD81-AC250A1C56D9}">
      <dsp:nvSpPr>
        <dsp:cNvPr id="0" name=""/>
        <dsp:cNvSpPr/>
      </dsp:nvSpPr>
      <dsp:spPr>
        <a:xfrm>
          <a:off x="1651578" y="2128148"/>
          <a:ext cx="2017445" cy="960120"/>
        </a:xfrm>
        <a:custGeom>
          <a:avLst/>
          <a:gdLst/>
          <a:ahLst/>
          <a:cxnLst/>
          <a:rect l="0" t="0" r="0" b="0"/>
          <a:pathLst>
            <a:path>
              <a:moveTo>
                <a:pt x="2017445" y="0"/>
              </a:moveTo>
              <a:lnTo>
                <a:pt x="2017445" y="654294"/>
              </a:lnTo>
              <a:lnTo>
                <a:pt x="0" y="654294"/>
              </a:lnTo>
              <a:lnTo>
                <a:pt x="0" y="960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63D03-ECA4-46F3-862D-39A3A4754DF2}">
      <dsp:nvSpPr>
        <dsp:cNvPr id="0" name=""/>
        <dsp:cNvSpPr/>
      </dsp:nvSpPr>
      <dsp:spPr>
        <a:xfrm>
          <a:off x="360040" y="443617"/>
          <a:ext cx="6617966" cy="1684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902D9-DE79-4B9D-9590-A68020850D94}">
      <dsp:nvSpPr>
        <dsp:cNvPr id="0" name=""/>
        <dsp:cNvSpPr/>
      </dsp:nvSpPr>
      <dsp:spPr>
        <a:xfrm>
          <a:off x="726848" y="792084"/>
          <a:ext cx="6617966" cy="1684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Струнные музыкальные инструменты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726848" y="792084"/>
        <a:ext cx="6617966" cy="1684531"/>
      </dsp:txXfrm>
    </dsp:sp>
    <dsp:sp modelId="{83B7A90C-0CA6-4660-8AEB-80D368497169}">
      <dsp:nvSpPr>
        <dsp:cNvPr id="0" name=""/>
        <dsp:cNvSpPr/>
      </dsp:nvSpPr>
      <dsp:spPr>
        <a:xfrm>
          <a:off x="940" y="3088269"/>
          <a:ext cx="3301274" cy="2096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2EB64-1ED2-481D-A6F3-9DAC86D57A93}">
      <dsp:nvSpPr>
        <dsp:cNvPr id="0" name=""/>
        <dsp:cNvSpPr/>
      </dsp:nvSpPr>
      <dsp:spPr>
        <a:xfrm>
          <a:off x="367748" y="3436737"/>
          <a:ext cx="3301274" cy="209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Смычковые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200" b="0" i="0" kern="1200" dirty="0" smtClean="0">
              <a:latin typeface="Times New Roman" pitchFamily="18" charset="0"/>
              <a:cs typeface="Times New Roman" pitchFamily="18" charset="0"/>
            </a:rPr>
            <a:t>Звук извлекается смычком, которым водят по натянутым струнам)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748" y="3436737"/>
        <a:ext cx="3301274" cy="2096309"/>
      </dsp:txXfrm>
    </dsp:sp>
    <dsp:sp modelId="{D3D70A7D-6712-450F-97EB-DE8AB4F8209D}">
      <dsp:nvSpPr>
        <dsp:cNvPr id="0" name=""/>
        <dsp:cNvSpPr/>
      </dsp:nvSpPr>
      <dsp:spPr>
        <a:xfrm>
          <a:off x="4035832" y="3088269"/>
          <a:ext cx="3301274" cy="2096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012BC-3460-447C-832E-C7E9AD0D62D9}">
      <dsp:nvSpPr>
        <dsp:cNvPr id="0" name=""/>
        <dsp:cNvSpPr/>
      </dsp:nvSpPr>
      <dsp:spPr>
        <a:xfrm>
          <a:off x="4402640" y="3436737"/>
          <a:ext cx="3301274" cy="2096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Щипковые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(с</a:t>
          </a:r>
          <a:r>
            <a:rPr lang="ru-RU" sz="2200" b="0" i="0" kern="1200" dirty="0" smtClean="0">
              <a:latin typeface="Times New Roman" pitchFamily="18" charset="0"/>
              <a:cs typeface="Times New Roman" pitchFamily="18" charset="0"/>
            </a:rPr>
            <a:t>мычок не нужен: музыкант пальцами защипывает струну, заставляя </a:t>
          </a:r>
          <a:r>
            <a:rPr lang="ru-RU" sz="2200" b="0" i="0" kern="1200" smtClean="0">
              <a:latin typeface="Times New Roman" pitchFamily="18" charset="0"/>
              <a:cs typeface="Times New Roman" pitchFamily="18" charset="0"/>
            </a:rPr>
            <a:t>ее колебаться)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2640" y="3436737"/>
        <a:ext cx="3301274" cy="20963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CAF63-A2AC-4FA0-AAD8-058B2F85709F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A7D8-B06A-4EE8-9AC7-2FDFD3390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72;&#1083;&#1100;&#1090;.mp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82;&#1086;&#1085;&#1090;&#1088;&#1072;&#1073;&#1072;&#1089;.mp3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92;&#1083;&#1077;&#1081;&#1090;&#1072;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0;&#1083;&#1072;&#1088;&#1085;&#1077;&#1090;.mp3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60;&#1072;&#1075;&#1086;&#1090;.mp3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72;&#1083;&#1100;&#1087;&#1080;&#1081;&#1089;&#1082;&#1080;&#1081;%20&#1088;&#1086;&#1075;.mp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8;&#1088;&#1091;&#1073;&#1072;.mp3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8;&#1088;&#1086;&#1084;&#1073;&#1086;&#1085;.mp3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42;&#1072;&#1083;&#1090;&#1086;&#1088;&#1085;&#1072;.mp3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7;&#1072;&#1082;&#1089;&#1086;&#1092;&#1086;&#1085;.mp3" TargetMode="Externa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92;&#1086;&#1088;&#1090;&#1077;&#1087;&#1080;&#1072;&#1085;&#1086;.mp3" TargetMode="Externa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6;&#1086;&#1103;&#1083;&#1100;.mp3" TargetMode="Externa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4;&#1088;&#1075;&#1072;&#1085;.mp3" TargetMode="Externa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41;&#1072;&#1088;&#1072;&#1073;&#1072;&#1085;.mp3" TargetMode="Externa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73;&#1091;&#1073;&#1077;&#1085;.mp3" TargetMode="Externa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8;&#1072;&#1088;&#1077;&#1083;&#1082;&#1080;.mp3" TargetMode="Externa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1;&#1080;&#1090;&#1072;&#1074;&#1088;&#1099;.mp3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0;&#1086;&#1083;&#1086;&#1082;&#1086;&#1083;&#1100;&#1095;&#1080;&#1082;&#1080;.mp3" TargetMode="Externa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0;&#1089;&#1080;&#1083;&#1086;&#1092;&#1086;&#1085;.mp3" TargetMode="Externa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8;&#1088;&#1077;&#1091;&#1075;&#1086;&#1083;&#1100;&#1085;&#1080;&#1082;.mp3" TargetMode="Externa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82;&#1072;&#1089;&#1090;&#1072;&#1085;&#1100;&#1077;&#1090;&#1099;.mp3" TargetMode="Externa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42;&#1072;&#1088;&#1075;&#1072;&#1085;.mp3" TargetMode="Externa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40;&#1082;&#1082;&#1086;&#1088;&#1076;&#1077;&#1086;&#1085;.mp3" TargetMode="Externa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43;&#1091;&#1073;&#1085;&#1072;&#1103;%20&#1075;&#1072;&#1088;&#1084;&#1086;&#1096;&#1082;&#1072;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51;&#1102;&#1090;&#1085;&#1103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73;&#1072;&#1083;&#1072;&#1083;&#1072;&#1081;&#1082;&#1072;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75;&#1080;&#1090;&#1072;&#1088;&#1072;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72;&#1088;&#1092;&#107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ta\&#1084;&#1091;&#1079;&#1099;&#1082;&#1072;&#1083;&#1100;&#1085;&#1099;&#1077;%20&#1080;&#1085;&#1089;&#1090;&#1088;&#1091;&#1084;&#1077;&#1085;&#1090;&#1099;\&#1089;&#1082;&#1088;&#1080;&#1087;&#1082;&#1072;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thenlpinterviews.info/wp-content/uploads/2017/12/free-background-music-for-powerpoint-background-music-for-powerpoint-presentation-free-downlo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8235" y="1628801"/>
            <a:ext cx="528227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Внеурочное занятие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 класс</a:t>
            </a: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«Музыкальные </a:t>
            </a: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Инструменты»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88640"/>
            <a:ext cx="5473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VII</a:t>
            </a:r>
            <a:r>
              <a:rPr lang="ru-RU" b="1" dirty="0" smtClean="0"/>
              <a:t>  методический  конкурс  компьютерных</a:t>
            </a:r>
            <a:br>
              <a:rPr lang="ru-RU" b="1" dirty="0" smtClean="0"/>
            </a:br>
            <a:r>
              <a:rPr lang="ru-RU" b="1" dirty="0" smtClean="0"/>
              <a:t> образовательных продуктов педагогов</a:t>
            </a:r>
            <a:br>
              <a:rPr lang="ru-RU" b="1" dirty="0" smtClean="0"/>
            </a:br>
            <a:r>
              <a:rPr lang="ru-RU" b="1" dirty="0" smtClean="0"/>
              <a:t> «Мозаика презентаций»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14908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Опалева</a:t>
            </a:r>
            <a:endParaRPr lang="ru-RU" sz="2000" b="1" dirty="0" smtClean="0"/>
          </a:p>
          <a:p>
            <a:r>
              <a:rPr lang="ru-RU" sz="2000" b="1" dirty="0" smtClean="0"/>
              <a:t>Мария Анатольевна,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b="1" dirty="0" smtClean="0"/>
              <a:t>учитель</a:t>
            </a:r>
            <a:r>
              <a:rPr lang="ru-RU" sz="2000" dirty="0" smtClean="0"/>
              <a:t> </a:t>
            </a:r>
            <a:r>
              <a:rPr lang="ru-RU" sz="2000" b="1" dirty="0" smtClean="0"/>
              <a:t>начальных классов</a:t>
            </a:r>
            <a:endParaRPr lang="ru-RU" sz="2000" b="1" dirty="0" smtClean="0"/>
          </a:p>
          <a:p>
            <a:r>
              <a:rPr lang="ru-RU" sz="2000" b="1" dirty="0" smtClean="0"/>
              <a:t>МАОУ СОШ № 44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 г.Реж, 2022 г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2392" y="764704"/>
            <a:ext cx="7506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Струнно-смычковый музыкальный инструмент такого же устройства, что и скрипка, но несколько больших размеров, отчего звучит в более низком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регистре.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topsound.pro/image/cache/data/asia/alina_aav015-700x7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94315">
            <a:off x="2595203" y="1812242"/>
            <a:ext cx="6177335" cy="6177335"/>
          </a:xfrm>
          <a:prstGeom prst="rect">
            <a:avLst/>
          </a:prstGeom>
          <a:noFill/>
        </p:spPr>
      </p:pic>
      <p:pic>
        <p:nvPicPr>
          <p:cNvPr id="5" name="аль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021288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Контрабас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96752"/>
            <a:ext cx="5238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Самый крупный по размерам и самый низкий по звучанию из широко используемых смычковых струнных музыкальных инструментов, объединяющий в себе черты скрипичного семейства и семейства виол.</a:t>
            </a:r>
          </a:p>
        </p:txBody>
      </p:sp>
      <p:pic>
        <p:nvPicPr>
          <p:cNvPr id="24578" name="Picture 2" descr="https://ru9.anyfad.com/items/t1@231fed7b-6a6f-4b10-8885-9d6e4d40e245/Istoriya-kontrabasa-ili-opora-vsego-semeystva-strunny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57867" y="1628799"/>
            <a:ext cx="3486133" cy="5229201"/>
          </a:xfrm>
          <a:prstGeom prst="rect">
            <a:avLst/>
          </a:prstGeom>
          <a:noFill/>
        </p:spPr>
      </p:pic>
      <p:pic>
        <p:nvPicPr>
          <p:cNvPr id="5" name="контраба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71600" y="332656"/>
          <a:ext cx="770485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Флейта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36713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деревянный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духовой музыкальный инструмент, считающийся одним из самых древних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земле.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Высота звука на флейте меняется путём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передувания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также путём открывания и закрывания отверстий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клапанами.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www.rediez.ru/im/aerophone/woodwind/flute/flute/piccolo/pearl/pfp105e/pfp105e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32489">
            <a:off x="3319919" y="2176920"/>
            <a:ext cx="5240759" cy="5240759"/>
          </a:xfrm>
          <a:prstGeom prst="rect">
            <a:avLst/>
          </a:prstGeom>
          <a:noFill/>
        </p:spPr>
      </p:pic>
      <p:pic>
        <p:nvPicPr>
          <p:cNvPr id="5" name="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21288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Кларнет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24744"/>
            <a:ext cx="7182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Язычковый деревянный духовой музыкальный инструмент с одинарной тростью.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 кларнете образуется благодаря бьющемуся в воздушной струе, выдуваемой музыкантом, язычку в виде трости.</a:t>
            </a:r>
          </a:p>
        </p:txBody>
      </p:sp>
      <p:pic>
        <p:nvPicPr>
          <p:cNvPr id="27650" name="Picture 2" descr="https://static.turbosquid.com/Preview/2014/09/29__13_57_54/ClarinetMusicalInstrument_13.jpg0333ccaf-06fe-4fe4-a47e-799570c697a3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82343" flipH="1">
            <a:off x="3419767" y="2996845"/>
            <a:ext cx="4134272" cy="4134272"/>
          </a:xfrm>
          <a:prstGeom prst="rect">
            <a:avLst/>
          </a:prstGeom>
          <a:noFill/>
        </p:spPr>
      </p:pic>
      <p:pic>
        <p:nvPicPr>
          <p:cNvPr id="5" name="Кларн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273552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Фагот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052736"/>
            <a:ext cx="59584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язычковый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деревянный духовой музыкальный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инструмент.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Имеет вид согнутой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дугообразной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длинной трубки с системой клапанов и двойной тростью, которая надевается на металлическую трубку в форме буквы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8674" name="Picture 2" descr="https://ru5.anyfad.com/items/t1@56fe2685-1173-426e-a21f-e373efe467d6/Fagot-instru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44155">
            <a:off x="2815052" y="2748661"/>
            <a:ext cx="5660146" cy="4630609"/>
          </a:xfrm>
          <a:prstGeom prst="rect">
            <a:avLst/>
          </a:prstGeom>
          <a:noFill/>
        </p:spPr>
      </p:pic>
      <p:pic>
        <p:nvPicPr>
          <p:cNvPr id="5" name="Фаго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Альпийский рог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80728"/>
            <a:ext cx="7470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Деревянный духовой инструмент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басово-тенорового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регистра. Инструмент, достигающий в длину 5 метров, способен издавать только звуки натурального звукоряда. Изготавливается из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пихты.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upload.wikimedia.org/wikipedia/commons/thumb/d/d3/Alphorn_player_in_Wallis.jpg/1600px-Alphorn_player_in_Wall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3840426" cy="2880320"/>
          </a:xfrm>
          <a:prstGeom prst="rect">
            <a:avLst/>
          </a:prstGeom>
          <a:noFill/>
        </p:spPr>
      </p:pic>
      <p:pic>
        <p:nvPicPr>
          <p:cNvPr id="5" name="альпийский ро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093296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908720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медный духовой музыкальный инструмент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альтово-сопранового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регистра, самый высокий по звучанию среди медных духовых.</a:t>
            </a:r>
          </a:p>
        </p:txBody>
      </p:sp>
      <p:pic>
        <p:nvPicPr>
          <p:cNvPr id="30722" name="Picture 2" descr="http://naprodazhu.ru/admin/pictures/834b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772816"/>
            <a:ext cx="5976663" cy="5976664"/>
          </a:xfrm>
          <a:prstGeom prst="rect">
            <a:avLst/>
          </a:prstGeom>
          <a:noFill/>
        </p:spPr>
      </p:pic>
      <p:pic>
        <p:nvPicPr>
          <p:cNvPr id="5" name="Тру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Тромбон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92696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 медный духовой музыкальный инструмент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басово-тенорового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регистра.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других медных духовых инструментов отличается наличием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кулисы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особой передвижной U-образной трубки, с помощью которой музыкант изменяет объём заключённого в инструменте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воздуха.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schillerinstruments.com/wp-content/uploads/2012/02/trombon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2F3"/>
              </a:clrFrom>
              <a:clrTo>
                <a:srgbClr val="F4F2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2395" y="1844824"/>
            <a:ext cx="6571605" cy="6571605"/>
          </a:xfrm>
          <a:prstGeom prst="rect">
            <a:avLst/>
          </a:prstGeom>
          <a:noFill/>
        </p:spPr>
      </p:pic>
      <p:pic>
        <p:nvPicPr>
          <p:cNvPr id="5" name="Тромб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4581128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Валторна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64704"/>
            <a:ext cx="74888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медный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духовой инструмент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басово-тенорового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регистра. Ее тембр выделяется среди оркестровых соседей. Обладая певучим, бархатистым и теплым тембром, она становится украшением концерта.</a:t>
            </a:r>
          </a:p>
        </p:txBody>
      </p:sp>
      <p:sp>
        <p:nvSpPr>
          <p:cNvPr id="32770" name="AutoShape 2" descr="http://psksabit.ru/images/prods/addimg15638AHR%20345H-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s://im0-tub-ru.yandex.net/i?id=6a4af2d3515e6f13ee0c69092f58e0c2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98800">
            <a:off x="2509817" y="2086896"/>
            <a:ext cx="5502424" cy="5502424"/>
          </a:xfrm>
          <a:prstGeom prst="rect">
            <a:avLst/>
          </a:prstGeom>
          <a:noFill/>
        </p:spPr>
      </p:pic>
      <p:pic>
        <p:nvPicPr>
          <p:cNvPr id="6" name="Валтор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949280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Музыкальные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с помощью которых извлекаются различные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музыкальные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а также немузыкальные неорганизованные звуки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исполнения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музыкального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произведения.</a:t>
            </a:r>
          </a:p>
        </p:txBody>
      </p:sp>
      <p:pic>
        <p:nvPicPr>
          <p:cNvPr id="14338" name="Picture 2" descr="https://b1.culture.ru/c/66557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005064"/>
            <a:ext cx="568382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5232" y="125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Саксофон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908720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духовой музыкальный инструмент, основной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инструмент джаза и его производных, а также часто его можно встретить в эстрадной музыке.</a:t>
            </a:r>
          </a:p>
        </p:txBody>
      </p:sp>
      <p:pic>
        <p:nvPicPr>
          <p:cNvPr id="33794" name="Picture 2" descr="http://mywishlist.ru/pic/i/wish/orig/008/366/109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16366" flipH="1">
            <a:off x="4801220" y="1654805"/>
            <a:ext cx="5849406" cy="4266167"/>
          </a:xfrm>
          <a:prstGeom prst="rect">
            <a:avLst/>
          </a:prstGeom>
          <a:noFill/>
        </p:spPr>
      </p:pic>
      <p:pic>
        <p:nvPicPr>
          <p:cNvPr id="5" name="Саксо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Клавишные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556792"/>
            <a:ext cx="6462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Если пальцы, ударяющие по струнам, заменить молоточками, а молоточки приводить в движение с помощью клавиш, получатся клавишные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920" y="537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Фортепиано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08720"/>
            <a:ext cx="7110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струнный ударно-клавишный музыкальный инструмент. Предшественниками фортепиано являлись клавесины и изобретённые позднее клавикорды.</a:t>
            </a:r>
          </a:p>
        </p:txBody>
      </p:sp>
      <p:pic>
        <p:nvPicPr>
          <p:cNvPr id="34818" name="Picture 2" descr="http://mypianokeys.com/wp-content/uploads/2014/12/wedding-piano-music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323171"/>
            <a:ext cx="5769223" cy="353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фортепиа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Рояль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92696"/>
            <a:ext cx="7038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громоздкий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клавишный инструмент, который имеет крыловидную форму.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отличие от пианино, звучание рояля более выразительно и насыщенно по тембру, клавиатура более чувствительна, игровые качества более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виртуозны.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musmag.com/images/stories/virtuemart/product/70D7541CBC7B4DFAACBF29F556E0DE12_1207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6928" y="2780928"/>
            <a:ext cx="4077072" cy="4077072"/>
          </a:xfrm>
          <a:prstGeom prst="rect">
            <a:avLst/>
          </a:prstGeom>
          <a:noFill/>
        </p:spPr>
      </p:pic>
      <p:pic>
        <p:nvPicPr>
          <p:cNvPr id="5" name="Роя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93296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36712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ольшой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духовой клавишный инструмент, состоящий из труб или камер, в которые мехами нагнетается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воздух. Большие концертные органы превосходят по габаритам все прочие музыкальные инструменты.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cdn.wallpapersafari.com/38/2/auClq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172" y="3153262"/>
            <a:ext cx="5490172" cy="3660114"/>
          </a:xfrm>
          <a:prstGeom prst="rect">
            <a:avLst/>
          </a:prstGeom>
          <a:noFill/>
        </p:spPr>
      </p:pic>
      <p:pic>
        <p:nvPicPr>
          <p:cNvPr id="5" name="Орг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77272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Ударные музыкальные инструменты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5097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Древнейшими музыкальными инструментами были ударные. Именно выстукивание ритма было первой доисторической музыкой. Звук может издавать натянутая мембрана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сам корпус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инструмента.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Барабан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2736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музыкальный инструмент из семейства ударных. Распространён у большинства народов, используется в составе многих музыкальных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ансамблей.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pluspng.com/img-png/png-snare-drum-snare-drums-png-7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073" y="3212976"/>
            <a:ext cx="4192968" cy="3645024"/>
          </a:xfrm>
          <a:prstGeom prst="rect">
            <a:avLst/>
          </a:prstGeom>
          <a:noFill/>
        </p:spPr>
      </p:pic>
      <p:pic>
        <p:nvPicPr>
          <p:cNvPr id="5" name="Бараб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36578" y="5877272"/>
            <a:ext cx="907422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Бубен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764704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ударный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музыкальный инструмент неопределённой высоты звучания, состоящий из кожаной мембраны, натянутой на деревянный обод. К некоторым разновидностям бубнов подвешены металлические колокольчики, которые начинают звенеть, когда исполнитель ударяет по мембране бубна, потирает её или встряхивает весь инструмент.</a:t>
            </a:r>
          </a:p>
        </p:txBody>
      </p:sp>
      <p:pic>
        <p:nvPicPr>
          <p:cNvPr id="40962" name="Picture 2" descr="http://images.musicstore.de/images/1280/meinl-headed-tambourine-tah2b-ab-brass-jingles_1_DRU0019729-0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5683" y="1277267"/>
            <a:ext cx="7408317" cy="7408317"/>
          </a:xfrm>
          <a:prstGeom prst="rect">
            <a:avLst/>
          </a:prstGeom>
          <a:noFill/>
        </p:spPr>
      </p:pic>
      <p:pic>
        <p:nvPicPr>
          <p:cNvPr id="5" name="буб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93296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Тарелки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36712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ударный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музыкальный инструмент с неопределённой высотой звучания.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Представляют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собой диск выпуклой формы, изготовленный из особых сплавов путём литья и последующей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ковки.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www.baza-shop.ru/data/products/images/1/4/stagg_cxa_set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332063"/>
            <a:ext cx="6997997" cy="3525937"/>
          </a:xfrm>
          <a:prstGeom prst="rect">
            <a:avLst/>
          </a:prstGeom>
          <a:noFill/>
        </p:spPr>
      </p:pic>
      <p:pic>
        <p:nvPicPr>
          <p:cNvPr id="5" name="Таре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31560" y="6165304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Литавры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64704"/>
            <a:ext cx="7758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ударный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музыкальный инструмент с определённой высотой звучания. Представляют собой систему от двух до семи металлических котлообразных чаш, открытая сторона которых затянута кожей или пластиком, а нижняя часть может иметь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отверстие.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www.slami.ru/info/big_pic/CNT622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4046" y="4293096"/>
            <a:ext cx="7310954" cy="2520280"/>
          </a:xfrm>
          <a:prstGeom prst="rect">
            <a:avLst/>
          </a:prstGeom>
          <a:noFill/>
        </p:spPr>
      </p:pic>
      <p:pic>
        <p:nvPicPr>
          <p:cNvPr id="5" name="Литав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87544" y="6201544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48680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мире музыки существует свой порядок и классификация.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Инструменты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подразделяются на большие группы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22313" indent="88900" algn="ctr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струнные</a:t>
            </a:r>
          </a:p>
          <a:p>
            <a:pPr marL="722313" indent="88900" algn="ctr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клавишные</a:t>
            </a:r>
          </a:p>
          <a:p>
            <a:pPr marL="722313" indent="88900" algn="ctr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ударные</a:t>
            </a:r>
          </a:p>
          <a:p>
            <a:pPr marL="722313" indent="88900" algn="ctr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духовые</a:t>
            </a:r>
          </a:p>
          <a:p>
            <a:pPr marL="722313" indent="88900" algn="ctr"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язычковые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Колокольчики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8072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  ударный музыкальный инструмент с определённой высотой звучания.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инструмент вроде погремушки с приятным многоголосым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звучанием.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c.pxhere.com/photos/d2/07/bell_accessory_melodic_music_utensil_church_collection_png_file-580962.jpg!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784985"/>
            <a:ext cx="7071875" cy="4172407"/>
          </a:xfrm>
          <a:prstGeom prst="rect">
            <a:avLst/>
          </a:prstGeom>
          <a:noFill/>
        </p:spPr>
      </p:pic>
      <p:pic>
        <p:nvPicPr>
          <p:cNvPr id="5" name="Колокольч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59552" y="6273552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9939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силофон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836712"/>
            <a:ext cx="6606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ударный музыкальный инструмент с определённой высотой звучания. Представляет собой ряд деревянных брусков разной величины, настроенных на определённые ноты.</a:t>
            </a:r>
          </a:p>
        </p:txBody>
      </p:sp>
      <p:pic>
        <p:nvPicPr>
          <p:cNvPr id="45058" name="Picture 2" descr="https://avatars.mds.yandex.net/get-marketpic/985963/market_JUPLdcYwCfed-tg44Zbj6A/or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8398" y="2204864"/>
            <a:ext cx="7925602" cy="5270525"/>
          </a:xfrm>
          <a:prstGeom prst="rect">
            <a:avLst/>
          </a:prstGeom>
          <a:noFill/>
        </p:spPr>
      </p:pic>
      <p:pic>
        <p:nvPicPr>
          <p:cNvPr id="5" name="Ксило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21288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52736"/>
            <a:ext cx="7254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ударный музыкальный инструмент в виде металлического прута (обычно из стали или алюминия), изогнутого в форме треугольника. Один из углов оставлен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открытым.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://i.pinimg.com/736x/5f/0c/49/5f0c4974808d22f9508cb7941c5fbc5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9120" y="2492896"/>
            <a:ext cx="4634880" cy="4634880"/>
          </a:xfrm>
          <a:prstGeom prst="rect">
            <a:avLst/>
          </a:prstGeom>
          <a:noFill/>
        </p:spPr>
      </p:pic>
      <p:pic>
        <p:nvPicPr>
          <p:cNvPr id="6" name="Треуголь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21288"/>
            <a:ext cx="656456" cy="656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Кастаньеты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980728"/>
            <a:ext cx="7362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ударный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музыкальный инструмент, представляющий собой две вогнутые пластинки-ракушки, в верхних частях связанные между собой шнурком.</a:t>
            </a:r>
          </a:p>
        </p:txBody>
      </p:sp>
      <p:pic>
        <p:nvPicPr>
          <p:cNvPr id="47106" name="Picture 2" descr="http://balalaikashop.ru/wa-data/public/shop/products/63/07/50763/images/37008/37008.750x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068960"/>
            <a:ext cx="5131395" cy="3533333"/>
          </a:xfrm>
          <a:prstGeom prst="rect">
            <a:avLst/>
          </a:prstGeom>
          <a:noFill/>
        </p:spPr>
      </p:pic>
      <p:pic>
        <p:nvPicPr>
          <p:cNvPr id="5" name="кастань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021288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Язычковые музыкальные инструменты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204864"/>
            <a:ext cx="5958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можно ли еще как-то извлекать звук? Можно. Если один конец пластинки из дерева или металла закрепить, а второй оставить свободным и заставить колебаться, то получим простейший язычок - основу язычковых инструментов.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Варган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764704"/>
            <a:ext cx="6174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музыкальный инструмент, щипковый язычковый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идиофон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При игре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варган прижимают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зубам или к губам, ротовая полость служит резонатором.</a:t>
            </a:r>
          </a:p>
        </p:txBody>
      </p:sp>
      <p:pic>
        <p:nvPicPr>
          <p:cNvPr id="48130" name="Picture 2" descr="https://avatars.mds.yandex.net/get-marketpic/238524/market_n7jG9v8kss60V3921zJzXg/or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31840" y="2996775"/>
            <a:ext cx="5795458" cy="3861225"/>
          </a:xfrm>
          <a:prstGeom prst="rect">
            <a:avLst/>
          </a:prstGeom>
          <a:noFill/>
        </p:spPr>
      </p:pic>
      <p:pic>
        <p:nvPicPr>
          <p:cNvPr id="5" name="Варг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Аккордеон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790833"/>
            <a:ext cx="7596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клавишно-духовой музыкальный инструмент, состоящий из двух коробок, соединительных мехов и двух клавиатур: для левой руки клавиатура.</a:t>
            </a:r>
          </a:p>
        </p:txBody>
      </p:sp>
      <p:pic>
        <p:nvPicPr>
          <p:cNvPr id="50178" name="Picture 2" descr="https://gromko.pro/upload/iblock/963/963d71185989b7901d4438e08f1b6e8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852936"/>
            <a:ext cx="5141144" cy="3855858"/>
          </a:xfrm>
          <a:prstGeom prst="rect">
            <a:avLst/>
          </a:prstGeom>
          <a:noFill/>
        </p:spPr>
      </p:pic>
      <p:pic>
        <p:nvPicPr>
          <p:cNvPr id="5" name="Аккорде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093296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Губная гармошка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08720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распространённый язычковый музыкальный инструмент. Внутри губной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гармоники находятся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медные пластинки (язычки), которые колеблются в воздушной струе, создаваемой музыкантом.</a:t>
            </a:r>
          </a:p>
        </p:txBody>
      </p:sp>
      <p:pic>
        <p:nvPicPr>
          <p:cNvPr id="51202" name="Picture 2" descr="https://www.octava.com.ua/image/cache/data/foto/Hohner-Blues-Harp11338-1024x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348880"/>
            <a:ext cx="5875114" cy="5875115"/>
          </a:xfrm>
          <a:prstGeom prst="rect">
            <a:avLst/>
          </a:prstGeom>
          <a:noFill/>
        </p:spPr>
      </p:pic>
      <p:pic>
        <p:nvPicPr>
          <p:cNvPr id="5" name="Губная гарм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949280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71600" y="332656"/>
          <a:ext cx="770485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Лютня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2736"/>
            <a:ext cx="7110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 струнный щипковый музыкальный инструмент с ладами на грифе и грушевидным корпусом. Исполнитель на лютне называется лютнистом.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c.pics.livejournal.com/stalic/2762948/2762617/2762617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681" y="2276872"/>
            <a:ext cx="3629319" cy="4832648"/>
          </a:xfrm>
          <a:prstGeom prst="rect">
            <a:avLst/>
          </a:prstGeom>
          <a:noFill/>
        </p:spPr>
      </p:pic>
      <p:pic>
        <p:nvPicPr>
          <p:cNvPr id="16388" name="Picture 4" descr="https://magisteria.ru/wp-content/uploads/2016/12/Lyutnist.-1596.-Hudozhnik-Karava-dzho-ital.-Michelangelo-Merisi-da-Caravaggio-1571-1610.-Ermitazh-Sankt-Peterburg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284984"/>
            <a:ext cx="4320480" cy="3372000"/>
          </a:xfrm>
          <a:prstGeom prst="rect">
            <a:avLst/>
          </a:prstGeom>
          <a:noFill/>
        </p:spPr>
      </p:pic>
      <p:pic>
        <p:nvPicPr>
          <p:cNvPr id="6" name="Лют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021288"/>
            <a:ext cx="692696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08720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русский, белорусский и украинский народный трёхструнный щипковый музыкальный инструмент с корпусом треугольной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v3toys.ru/kiwi-public-data/Kiwi_Img/575133270cd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652070"/>
            <a:ext cx="5637267" cy="4205930"/>
          </a:xfrm>
          <a:prstGeom prst="rect">
            <a:avLst/>
          </a:prstGeom>
          <a:noFill/>
        </p:spPr>
      </p:pic>
      <p:pic>
        <p:nvPicPr>
          <p:cNvPr id="5" name="балал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165304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Гитара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80728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шестиструнный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щипковый музыкальный инструмент, один из самых распространённых в мире.</a:t>
            </a:r>
          </a:p>
        </p:txBody>
      </p:sp>
      <p:pic>
        <p:nvPicPr>
          <p:cNvPr id="20482" name="Picture 2" descr="https://im0-tub-ru.yandex.net/i?id=779121f7028f80a273761470327609e3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5974">
            <a:off x="2411760" y="1427584"/>
            <a:ext cx="5430416" cy="5430416"/>
          </a:xfrm>
          <a:prstGeom prst="rect">
            <a:avLst/>
          </a:prstGeom>
          <a:noFill/>
        </p:spPr>
      </p:pic>
      <p:pic>
        <p:nvPicPr>
          <p:cNvPr id="5" name="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0040" y="6084912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Арфа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764704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струнный щипковый музыкальный инструмент, состоит из двух расположенных под углом рам, между которыми натянуто множество струн. Один из древнейших инструментов, символ Ирландии.</a:t>
            </a:r>
          </a:p>
        </p:txBody>
      </p:sp>
      <p:pic>
        <p:nvPicPr>
          <p:cNvPr id="21506" name="Picture 2" descr="https://banner2.kisspng.com/20171218/9b5/harp-png-5a386604a71b21.50909742151364557268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t="13622"/>
          <a:stretch>
            <a:fillRect/>
          </a:stretch>
        </p:blipFill>
        <p:spPr bwMode="auto">
          <a:xfrm>
            <a:off x="4788024" y="2996952"/>
            <a:ext cx="3520512" cy="4392488"/>
          </a:xfrm>
          <a:prstGeom prst="rect">
            <a:avLst/>
          </a:prstGeom>
          <a:noFill/>
        </p:spPr>
      </p:pic>
      <p:pic>
        <p:nvPicPr>
          <p:cNvPr id="21510" name="Picture 6" descr="http://www.classic-music.ru/media/images/uploaded/harp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068960"/>
            <a:ext cx="2674577" cy="3573016"/>
          </a:xfrm>
          <a:prstGeom prst="rect">
            <a:avLst/>
          </a:prstGeom>
          <a:noFill/>
        </p:spPr>
      </p:pic>
      <p:pic>
        <p:nvPicPr>
          <p:cNvPr id="6" name="арф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52048" y="6165304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Скрипка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92696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 струнный смычковый музыкальный инструмент высокого регистра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самых изысканных и утонченных музыкальных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инструментов.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avatars.mds.yandex.net/get-marketpic/901531/market_EGWRoAxI4NGCCkcWuTMrgA/or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19872" y="2780928"/>
            <a:ext cx="5390473" cy="4077072"/>
          </a:xfrm>
          <a:prstGeom prst="rect">
            <a:avLst/>
          </a:prstGeom>
          <a:noFill/>
        </p:spPr>
      </p:pic>
      <p:pic>
        <p:nvPicPr>
          <p:cNvPr id="5" name="скри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723</Words>
  <Application>Microsoft Office PowerPoint</Application>
  <PresentationFormat>Экран (4:3)</PresentationFormat>
  <Paragraphs>99</Paragraphs>
  <Slides>37</Slides>
  <Notes>0</Notes>
  <HiddenSlides>0</HiddenSlides>
  <MMClips>29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Лютня</vt:lpstr>
      <vt:lpstr>Балалайка</vt:lpstr>
      <vt:lpstr>Гитара</vt:lpstr>
      <vt:lpstr>Арфа</vt:lpstr>
      <vt:lpstr>Скрипка</vt:lpstr>
      <vt:lpstr>Альт</vt:lpstr>
      <vt:lpstr>Контрабас</vt:lpstr>
      <vt:lpstr>Слайд 12</vt:lpstr>
      <vt:lpstr>Флейта</vt:lpstr>
      <vt:lpstr>Кларнет</vt:lpstr>
      <vt:lpstr>Фагот</vt:lpstr>
      <vt:lpstr>Альпийский рог</vt:lpstr>
      <vt:lpstr>Труба</vt:lpstr>
      <vt:lpstr>Тромбон</vt:lpstr>
      <vt:lpstr>Валторна</vt:lpstr>
      <vt:lpstr>Саксофон</vt:lpstr>
      <vt:lpstr>Клавишные</vt:lpstr>
      <vt:lpstr>Фортепиано</vt:lpstr>
      <vt:lpstr>Рояль</vt:lpstr>
      <vt:lpstr>Орган</vt:lpstr>
      <vt:lpstr>Ударные музыкальные инструменты</vt:lpstr>
      <vt:lpstr>Барабан</vt:lpstr>
      <vt:lpstr>Бубен</vt:lpstr>
      <vt:lpstr>Тарелки</vt:lpstr>
      <vt:lpstr>Литавры</vt:lpstr>
      <vt:lpstr>Колокольчики</vt:lpstr>
      <vt:lpstr>Ксилофон</vt:lpstr>
      <vt:lpstr>Треугольник</vt:lpstr>
      <vt:lpstr>Кастаньеты</vt:lpstr>
      <vt:lpstr>Язычковые музыкальные инструменты</vt:lpstr>
      <vt:lpstr>Варган</vt:lpstr>
      <vt:lpstr>Аккордеон</vt:lpstr>
      <vt:lpstr>Губная гармошка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Завуч</cp:lastModifiedBy>
  <cp:revision>10</cp:revision>
  <dcterms:created xsi:type="dcterms:W3CDTF">2018-09-16T13:50:38Z</dcterms:created>
  <dcterms:modified xsi:type="dcterms:W3CDTF">2022-02-11T08:24:47Z</dcterms:modified>
</cp:coreProperties>
</file>