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4" r:id="rId11"/>
    <p:sldId id="273" r:id="rId12"/>
    <p:sldId id="275" r:id="rId13"/>
    <p:sldId id="276" r:id="rId14"/>
    <p:sldId id="277" r:id="rId15"/>
    <p:sldId id="278" r:id="rId16"/>
    <p:sldId id="279" r:id="rId17"/>
    <p:sldId id="280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1" r:id="rId37"/>
    <p:sldId id="300" r:id="rId38"/>
    <p:sldId id="302" r:id="rId39"/>
    <p:sldId id="281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F980B-E498-417E-8370-E7C7BED31355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B1CD9-CA0F-46C3-901E-D5BF2C8E5E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94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B1CD9-CA0F-46C3-901E-D5BF2C8E5EA2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36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B1CD9-CA0F-46C3-901E-D5BF2C8E5EA2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201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B1CD9-CA0F-46C3-901E-D5BF2C8E5EA2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42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DCB4F-1086-47E7-8CE4-0C277F6D6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8024D0-AF41-48AB-BA32-E2D9FE1A7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EE0B9D-83F3-4204-9526-79F89A52A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BB2F48-40D1-43D0-8655-F2FC249A2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ABCC20-4F55-4010-8CEA-89CB78E5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73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BAE7D-A290-4FF1-A65C-ED1C2B13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467F86-4EF9-412F-9F84-8CE42C648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390DB6-2BA4-4AB9-A76C-82370EFB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7303C6-5019-48D4-AE7C-8E3EAF9C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CD49E9-4E41-41EA-839C-73C912118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069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374E1-992D-46EC-8DE5-987110DCA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7BDEB8-ABFA-4147-8DA5-213C5182E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87F7FB-5EC5-47B7-9738-73A215A8F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1BC608-8CDB-4599-8914-51B6749ED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C818A7-31F7-4D0D-ACA5-932BA7A7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70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B055D-D475-48BE-AE89-8ED68C27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B63A13-0D53-4A81-89E3-9427F861C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52BE31-18A2-453D-9848-C28EFC55C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A592B5-BFAF-4DDA-8564-0F09E4FC4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78155B-687C-4B9C-8CEB-705A823E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A0077F-D4E3-4A80-A338-E4207285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2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99664-CABD-42BD-A448-090D9593A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987D47-0DED-42BF-8B5B-65CE5ADD2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5A701E-C8A6-43CA-A639-E77E3D512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AB35D3-4975-4744-8E74-94DF94261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0A47FE6-78E4-4D89-9FD8-9D3CD1AC96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C330559-5E9C-4EBB-8D78-6E5027101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79A50BC-C748-4A4C-B580-8EBF4C8D1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9DA295D-2AF7-42EF-983D-6ACB4AC2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49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239E6-77F9-4F8A-9AC2-9CEC90CF5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7971374-5617-4EFB-9575-1CE5A957A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52CF4F3-47D6-43B5-AA59-E62F80DF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2E02310-E7CF-4847-A454-FF4993D11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05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B3F13AD-F384-4395-BF07-B74AA0B0C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AD9C81-6F09-49AA-90A6-CE0E4E841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6AB46D-0EB0-4EB9-841F-DEA5C9E3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25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BACF0-A828-4D73-9064-8B801706D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4DA035-BE22-400B-9876-6ABF37A5C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A5888C-7EB5-4C43-818C-B432EB069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716F53-2099-4D41-997C-35ABDF03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367904-530D-43E2-8B85-137987C5C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19DD31-424B-416B-A55D-279DA6B67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6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F813B-4D94-46BF-9B3A-488D0C42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0BA53F-B05C-4A9A-A783-8DE16F02C9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A0FAE7-BEEF-4061-930F-56DBD0FB3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767690-255D-4A87-A469-B10580ED4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ED5B5D-1BC0-49B7-B63C-DEA9D88F8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BEDBC4-6E4C-46B2-8E69-A638DB68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6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2E0F6-CBF0-4803-AEF5-5CA0E475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0934B9-69CA-4BEE-8E0A-7119C5665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D40570-31E7-4E1C-89D5-CE672DC46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0D0E01-D46F-47B0-91CB-8526D514A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864434-9BE7-4CC0-B701-6C2D7B826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92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9F4D4D-6CBF-4775-AF44-DC86CB9AC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6092D0-00E2-4D64-8257-18914E471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2EE53F-3DFA-4FF9-ACA3-C05FF6159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3F51C9-BB92-4C88-93E1-12CFA63B1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C83720-1025-4332-9184-4FB32E24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59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676FD-BE1B-434B-9AC5-8BCFB03B9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D39F77-5002-4D87-91BA-54A7884B7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E228F1-24FA-4721-8ECC-6E2E5B316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4BA8-692D-4BED-8DA7-D49E309841EB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86F147-4DF6-42A1-B5A6-0C852EA80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6C0583-843B-441E-97FC-32C14BC89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5F418-64BE-40DD-9F55-CDFA7FD1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24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6.wdp"/><Relationship Id="rId18" Type="http://schemas.openxmlformats.org/officeDocument/2006/relationships/image" Target="../media/image25.png"/><Relationship Id="rId3" Type="http://schemas.openxmlformats.org/officeDocument/2006/relationships/image" Target="../media/image1.jpg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17" Type="http://schemas.microsoft.com/office/2007/relationships/hdphoto" Target="../media/hdphoto8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21.png"/><Relationship Id="rId19" Type="http://schemas.microsoft.com/office/2007/relationships/hdphoto" Target="../media/hdphoto9.wdp"/><Relationship Id="rId4" Type="http://schemas.openxmlformats.org/officeDocument/2006/relationships/image" Target="../media/image18.png"/><Relationship Id="rId9" Type="http://schemas.microsoft.com/office/2007/relationships/hdphoto" Target="../media/hdphoto4.wdp"/><Relationship Id="rId1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6.wdp"/><Relationship Id="rId18" Type="http://schemas.openxmlformats.org/officeDocument/2006/relationships/image" Target="../media/image25.png"/><Relationship Id="rId3" Type="http://schemas.openxmlformats.org/officeDocument/2006/relationships/image" Target="../media/image1.jpg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17" Type="http://schemas.microsoft.com/office/2007/relationships/hdphoto" Target="../media/hdphoto8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21.png"/><Relationship Id="rId19" Type="http://schemas.microsoft.com/office/2007/relationships/hdphoto" Target="../media/hdphoto9.wdp"/><Relationship Id="rId4" Type="http://schemas.openxmlformats.org/officeDocument/2006/relationships/image" Target="../media/image18.png"/><Relationship Id="rId9" Type="http://schemas.microsoft.com/office/2007/relationships/hdphoto" Target="../media/hdphoto4.wdp"/><Relationship Id="rId1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81000" y="653143"/>
            <a:ext cx="9144000" cy="1017134"/>
          </a:xfrm>
        </p:spPr>
        <p:txBody>
          <a:bodyPr/>
          <a:lstStyle/>
          <a:p>
            <a:r>
              <a:rPr lang="ru-RU" b="1" spc="5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 Black" panose="020B0A04020102020204" pitchFamily="34" charset="0"/>
              </a:rPr>
              <a:t>12 апреля -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6ACD03-B841-4632-AFD9-7DD361B35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3057" y="6048375"/>
            <a:ext cx="9144000" cy="165576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3 а класс Малыгина Любовь Владимировна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24FD3E-A1EC-465F-95AF-F3FC2BDB8FDE}"/>
              </a:ext>
            </a:extLst>
          </p:cNvPr>
          <p:cNvSpPr txBox="1"/>
          <p:nvPr/>
        </p:nvSpPr>
        <p:spPr>
          <a:xfrm>
            <a:off x="478971" y="1966670"/>
            <a:ext cx="114191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ДЕНЬ КОСМОНАВТИКИ!</a:t>
            </a:r>
          </a:p>
        </p:txBody>
      </p:sp>
    </p:spTree>
    <p:extLst>
      <p:ext uri="{BB962C8B-B14F-4D97-AF65-F5344CB8AC3E}">
        <p14:creationId xmlns:p14="http://schemas.microsoft.com/office/powerpoint/2010/main" val="113075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516DC1D7-A0B2-4858-8119-B57B6C222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75" b="90000" l="10000" r="90000">
                        <a14:foregroundMark x1="62969" y1="11406" x2="72813" y2="4375"/>
                        <a14:foregroundMark x1="72813" y1="4375" x2="72813" y2="11563"/>
                        <a14:foregroundMark x1="70781" y1="29375" x2="69063" y2="36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7291">
            <a:off x="1592274" y="1373933"/>
            <a:ext cx="5556681" cy="5556681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ln w="1016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Правила: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8C0E0-960E-4CA9-BB33-66B0280EF406}"/>
              </a:ext>
            </a:extLst>
          </p:cNvPr>
          <p:cNvSpPr txBox="1"/>
          <p:nvPr/>
        </p:nvSpPr>
        <p:spPr>
          <a:xfrm>
            <a:off x="5464628" y="2705724"/>
            <a:ext cx="64225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Полетим в космос?</a:t>
            </a:r>
          </a:p>
        </p:txBody>
      </p:sp>
    </p:spTree>
    <p:extLst>
      <p:ext uri="{BB962C8B-B14F-4D97-AF65-F5344CB8AC3E}">
        <p14:creationId xmlns:p14="http://schemas.microsoft.com/office/powerpoint/2010/main" val="3803914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21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88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1 раунд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8791F-5A49-439C-A04F-2C9B574F7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94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1: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Как называется одежда космонавтов, которая защищает их от агрессивного воздействия окружающей среды? </a:t>
            </a:r>
          </a:p>
        </p:txBody>
      </p:sp>
    </p:spTree>
    <p:extLst>
      <p:ext uri="{BB962C8B-B14F-4D97-AF65-F5344CB8AC3E}">
        <p14:creationId xmlns:p14="http://schemas.microsoft.com/office/powerpoint/2010/main" val="57114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2: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На сколько основных частей делится ракета?</a:t>
            </a:r>
          </a:p>
        </p:txBody>
      </p:sp>
    </p:spTree>
    <p:extLst>
      <p:ext uri="{BB962C8B-B14F-4D97-AF65-F5344CB8AC3E}">
        <p14:creationId xmlns:p14="http://schemas.microsoft.com/office/powerpoint/2010/main" val="2688531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3: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Что такое сопла?</a:t>
            </a:r>
          </a:p>
        </p:txBody>
      </p:sp>
    </p:spTree>
    <p:extLst>
      <p:ext uri="{BB962C8B-B14F-4D97-AF65-F5344CB8AC3E}">
        <p14:creationId xmlns:p14="http://schemas.microsoft.com/office/powerpoint/2010/main" val="325892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3: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060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Зачем части ракеты по время полета последовательно отделяются от нее?</a:t>
            </a:r>
          </a:p>
        </p:txBody>
      </p:sp>
    </p:spTree>
    <p:extLst>
      <p:ext uri="{BB962C8B-B14F-4D97-AF65-F5344CB8AC3E}">
        <p14:creationId xmlns:p14="http://schemas.microsoft.com/office/powerpoint/2010/main" val="377026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4: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867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Кем и в каком государстве была изобретена первая в мире космическая ракета? </a:t>
            </a:r>
          </a:p>
        </p:txBody>
      </p:sp>
    </p:spTree>
    <p:extLst>
      <p:ext uri="{BB962C8B-B14F-4D97-AF65-F5344CB8AC3E}">
        <p14:creationId xmlns:p14="http://schemas.microsoft.com/office/powerpoint/2010/main" val="1091588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5: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867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Какую известную фразу сказал Юрий Гагарин перед полетом в космос? </a:t>
            </a:r>
          </a:p>
        </p:txBody>
      </p:sp>
    </p:spTree>
    <p:extLst>
      <p:ext uri="{BB962C8B-B14F-4D97-AF65-F5344CB8AC3E}">
        <p14:creationId xmlns:p14="http://schemas.microsoft.com/office/powerpoint/2010/main" val="1242273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21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80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ОТВЕТЫ: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8791F-5A49-439C-A04F-2C9B574F7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047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1: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956" y="1690688"/>
            <a:ext cx="5910944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Как называется одежда космонавтов, которая защищает их от агрессивного воздействия окружающей среды?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838200" y="5718860"/>
            <a:ext cx="489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скафандр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26084F-092E-4F60-8A1C-7924B680F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86" y="1502683"/>
            <a:ext cx="2256128" cy="403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6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2: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9140" y="1690688"/>
            <a:ext cx="5698673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На сколько основных частей делится ракета?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838200" y="5718860"/>
            <a:ext cx="489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3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F5F781-B405-4A4A-982D-31A6ABAD8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427" y="1493260"/>
            <a:ext cx="2868286" cy="42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3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3: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3686" y="1690688"/>
            <a:ext cx="459921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Что такое сопла?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587829" y="4634498"/>
            <a:ext cx="107659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Сопла — это мощные «выталкиватели», которые придают ракете нужное направление и скорость.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DDC78C-463D-4B6F-A6A8-3680EEC79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064" y="1690688"/>
            <a:ext cx="4423758" cy="294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86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4: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956" y="1253331"/>
            <a:ext cx="591094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Зачем части ракеты по время полета последовательно отделяются от нее?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838200" y="4880353"/>
            <a:ext cx="10765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Это позволяет экономить топливо и эффективно преодолевать притяжение Земли.)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1B00A0-A71C-4C6D-B2A0-A84B441ED9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0" r="9604" b="2317"/>
          <a:stretch/>
        </p:blipFill>
        <p:spPr>
          <a:xfrm rot="4162963">
            <a:off x="2417107" y="453735"/>
            <a:ext cx="1749389" cy="515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3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5: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956" y="1690688"/>
            <a:ext cx="591094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Кем и в каком государстве была изобретена первая в мире космическая ракета?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838199" y="5718860"/>
            <a:ext cx="10798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Сергей Павлович Королёв, СССР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52ACE9-1D67-4E83-A114-05A090315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29" y="1880509"/>
            <a:ext cx="5018314" cy="334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68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Вопрос 6: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956" y="1690688"/>
            <a:ext cx="591094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Какую известную фразу сказал Юрий Гагарин перед полетом в космос?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838200" y="571886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«Поехали!»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F4909B-4ABC-4BE7-81F9-C12AA2B0F1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4"/>
          <a:stretch/>
        </p:blipFill>
        <p:spPr>
          <a:xfrm>
            <a:off x="819150" y="1749799"/>
            <a:ext cx="5061857" cy="326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84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21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88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r>
              <a:rPr lang="ru-RU" sz="880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88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раунд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8791F-5A49-439C-A04F-2C9B574F7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461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012371"/>
            <a:ext cx="10439400" cy="53947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Основоположником теории космонавтики в России считается ученый ________</a:t>
            </a:r>
            <a:r>
              <a:rPr lang="ru-RU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1</a:t>
            </a: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_________. В своих трудах 1890-х годов он начал поднимать вопросы взаимодействия с инопланетной жизнью, создания ракетных двигателей, поставки топлива на корабли и т.д. </a:t>
            </a:r>
          </a:p>
        </p:txBody>
      </p:sp>
    </p:spTree>
    <p:extLst>
      <p:ext uri="{BB962C8B-B14F-4D97-AF65-F5344CB8AC3E}">
        <p14:creationId xmlns:p14="http://schemas.microsoft.com/office/powerpoint/2010/main" val="406867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587829"/>
            <a:ext cx="10515600" cy="590504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4 октября _____</a:t>
            </a:r>
            <a:r>
              <a:rPr lang="ru-RU" sz="5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2</a:t>
            </a: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 года, с помощью Р-7 в СССР был произведён запуск первого в мире искусственного спутника Земли, что позволило впервые измерить плотность верхней атмосферы, получить данные о распространении радиосигналов в ионосфере, отработать вопросы выведения на орбиту, тепловой режим и многое другое. Именно с этого космического аппарата, созданного Советским Союзом, началось освоение космического пространства человечеством.</a:t>
            </a:r>
          </a:p>
        </p:txBody>
      </p:sp>
    </p:spTree>
    <p:extLst>
      <p:ext uri="{BB962C8B-B14F-4D97-AF65-F5344CB8AC3E}">
        <p14:creationId xmlns:p14="http://schemas.microsoft.com/office/powerpoint/2010/main" val="939880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012371"/>
            <a:ext cx="10439400" cy="539478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Через месяц в СССР был запущен в космос второй спутник, но первый в мире биологический спутник. В истории Земли на околопланетной орбите побывало живое существо — собака по кличке _____</a:t>
            </a:r>
            <a:r>
              <a:rPr lang="ru-RU" sz="5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3</a:t>
            </a: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_______. Второй спутник весил 508,3 кг и был оснащён герметичной кабиной для собаки. К сожалению, обратно четвероногий космонавт на Землю так и не вернулся. Но в истории мировой космонавтики остался навечно. </a:t>
            </a:r>
          </a:p>
        </p:txBody>
      </p:sp>
    </p:spTree>
    <p:extLst>
      <p:ext uri="{BB962C8B-B14F-4D97-AF65-F5344CB8AC3E}">
        <p14:creationId xmlns:p14="http://schemas.microsoft.com/office/powerpoint/2010/main" val="1929711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012371"/>
            <a:ext cx="10439400" cy="53947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Следующим этапом освоения космоса стали пилотируемые полеты. Для этого Королев и его коллеги разработали новую ракету-носитель «Восток», которая могла вернуться на Землю. Первыми живыми существами, успешно облетевшими планету, в 1960 году стали собаки ___________</a:t>
            </a:r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4</a:t>
            </a: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____________.</a:t>
            </a:r>
          </a:p>
        </p:txBody>
      </p:sp>
    </p:spTree>
    <p:extLst>
      <p:ext uri="{BB962C8B-B14F-4D97-AF65-F5344CB8AC3E}">
        <p14:creationId xmlns:p14="http://schemas.microsoft.com/office/powerpoint/2010/main" val="3620898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566057"/>
            <a:ext cx="10439400" cy="641168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И вот _________</a:t>
            </a:r>
            <a:r>
              <a:rPr lang="ru-RU" sz="5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5</a:t>
            </a: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___________ года в 9 час. 07 мин. по московскому времени с космодрома Байконур состоялся запуск ракеты-носителя «Восток». Именно она вывела на околоземную орбиту советский космический корабль «Восток» с человеком на борту. Этим человеком был _______________</a:t>
            </a:r>
            <a:r>
              <a:rPr lang="ru-RU" sz="5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6</a:t>
            </a: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__________, чья продолжительность полёта составила 1 час 48 мин. После совершения одного оборота вокруг Земли спускаемый аппарат корабля совершил посадку на территории Саратовской области. </a:t>
            </a:r>
          </a:p>
        </p:txBody>
      </p:sp>
    </p:spTree>
    <p:extLst>
      <p:ext uri="{BB962C8B-B14F-4D97-AF65-F5344CB8AC3E}">
        <p14:creationId xmlns:p14="http://schemas.microsoft.com/office/powerpoint/2010/main" val="2973247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443" y="777875"/>
            <a:ext cx="9895114" cy="57150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В 1963 году в космосе впервые побывала женщина — __________</a:t>
            </a:r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7</a:t>
            </a: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___________. А в 1965 году космонавт _________</a:t>
            </a:r>
            <a:r>
              <a:rPr lang="ru-RU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8</a:t>
            </a: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_____________первым из людей вышел в открытый космос. </a:t>
            </a:r>
          </a:p>
        </p:txBody>
      </p:sp>
    </p:spTree>
    <p:extLst>
      <p:ext uri="{BB962C8B-B14F-4D97-AF65-F5344CB8AC3E}">
        <p14:creationId xmlns:p14="http://schemas.microsoft.com/office/powerpoint/2010/main" val="2389526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086" y="365125"/>
            <a:ext cx="9993086" cy="59653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Госкорпорация ______</a:t>
            </a:r>
            <a:r>
              <a:rPr lang="ru-RU" sz="5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9</a:t>
            </a:r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_________ работает в соответствии с законом Российской Федерации от 2015 года. Корпорации переданы функции государственного заказчика, а также единого координатора космической программы РФ. Ее задачи — трансформация отрасли и повышение эффективности предприятий: российскому космосу нужны новые технологии, новое видение развития и новые цели.</a:t>
            </a:r>
          </a:p>
        </p:txBody>
      </p:sp>
    </p:spTree>
    <p:extLst>
      <p:ext uri="{BB962C8B-B14F-4D97-AF65-F5344CB8AC3E}">
        <p14:creationId xmlns:p14="http://schemas.microsoft.com/office/powerpoint/2010/main" val="162736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21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80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ОТВЕТЫ: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8791F-5A49-439C-A04F-2C9B574F7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091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1: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285" y="2234753"/>
            <a:ext cx="5132613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Основоположник теории космонавтики в России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1747156" y="551548"/>
            <a:ext cx="10025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Константин Циолковский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0B234B-D92F-44C0-B56F-0DF320378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76" y="1469571"/>
            <a:ext cx="3407154" cy="492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64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2: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506" y="1469571"/>
            <a:ext cx="5132613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4 октября 1957 года был запущен первый в мире искусственный спутник Земли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1747156" y="551548"/>
            <a:ext cx="10025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1957 года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1EA6F7-3F74-48AD-8217-607B7065B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74" y="1749427"/>
            <a:ext cx="4874759" cy="356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97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3: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7438" y="1015994"/>
            <a:ext cx="5535462" cy="529045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В истории Земли на околопланетной орбите побывало живое существо — собака по кличке Лайка. К сожалению, обратно четвероногий космонавт на Землю так и не вернулся.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1747156" y="551548"/>
            <a:ext cx="10025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Лайка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8141CE-4185-4B84-8249-F2ECE6E97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36" y="1749427"/>
            <a:ext cx="4043363" cy="404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2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4: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7693" y="1513214"/>
            <a:ext cx="5132613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Первыми живыми существами, успешно облетевшими планету, в 1960 году стали собаки Белка и Стрелка.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1747156" y="551548"/>
            <a:ext cx="10025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Белка и Стрелка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6D725F-B2AE-450D-AF38-0DF51FF72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87" y="1981123"/>
            <a:ext cx="5132613" cy="341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78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5,6: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1187" y="2035852"/>
            <a:ext cx="5132613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12 апреля 1961 года на ракете «Восток» Юрий Гагарин совершил первый полет человека в космос.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2166258" y="616004"/>
            <a:ext cx="8371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12 апреля 1961 года, Юрий Гагарин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0C2283-1CCA-4192-A9EE-F1AD1B00E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81" y="2144443"/>
            <a:ext cx="3577320" cy="392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74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7: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916" y="1944969"/>
            <a:ext cx="5970812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В 1963 году в космосе впервые побывала женщина – Валентина Терешкова.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2166258" y="616004"/>
            <a:ext cx="8371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Валентина Терешкова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19744C-B4CD-4F0A-9F9C-A80BDD1A4C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r="13616"/>
          <a:stretch/>
        </p:blipFill>
        <p:spPr>
          <a:xfrm>
            <a:off x="838200" y="1818014"/>
            <a:ext cx="4697185" cy="369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81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8: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1187" y="1806467"/>
            <a:ext cx="5132613" cy="45804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В 1965 году космонавт Алексей Леонов первым из людей вышел в открытый космос.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2166258" y="616004"/>
            <a:ext cx="8371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Алексе	й Леонов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D1DEB2-B5C8-4AAF-886E-5400F53C9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382" y="1806748"/>
            <a:ext cx="4147738" cy="414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8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9: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184" y="1644250"/>
            <a:ext cx="6270172" cy="484862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«Роскосмос» – российская государственная корпорация, управляющая космической отраслью страны, созданная в 2015 году путем преобразования Федерального космического </a:t>
            </a:r>
            <a:r>
              <a:rPr lang="ru-RU" sz="4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агенства</a:t>
            </a: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«Роскосмос».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F94B2-A183-4C3C-BEA3-1728B39CA96E}"/>
              </a:ext>
            </a:extLst>
          </p:cNvPr>
          <p:cNvSpPr txBox="1"/>
          <p:nvPr/>
        </p:nvSpPr>
        <p:spPr>
          <a:xfrm>
            <a:off x="2166258" y="616004"/>
            <a:ext cx="8371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Ответ: «Роскосмос»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E62F74-80C4-49F7-8E3A-FE7D16DC4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41567"/>
            <a:ext cx="3926341" cy="392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85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21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88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3 раунд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8791F-5A49-439C-A04F-2C9B574F7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20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873" y="891434"/>
            <a:ext cx="4228392" cy="51409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Меркурий</a:t>
            </a:r>
          </a:p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Венера</a:t>
            </a:r>
          </a:p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Земля</a:t>
            </a:r>
          </a:p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Марс</a:t>
            </a:r>
          </a:p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Юпитер</a:t>
            </a:r>
          </a:p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Сатурн</a:t>
            </a:r>
          </a:p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Уран</a:t>
            </a:r>
          </a:p>
          <a:p>
            <a:pPr marL="0" indent="0" algn="ctr">
              <a:buNone/>
            </a:pPr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Нептун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B01450-B5DB-46A5-8F4C-63D3CFDA6A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1" b="96747" l="24219" r="80762">
                        <a14:foregroundMark x1="46484" y1="2568" x2="49885" y2="2272"/>
                        <a14:foregroundMark x1="70279" y1="14600" x2="76816" y2="53632"/>
                        <a14:foregroundMark x1="75648" y1="59810" x2="59375" y2="82021"/>
                        <a14:foregroundMark x1="59375" y1="82021" x2="50098" y2="90582"/>
                        <a14:foregroundMark x1="50098" y1="90582" x2="33984" y2="85274"/>
                        <a14:foregroundMark x1="33984" y1="85274" x2="25879" y2="68322"/>
                        <a14:foregroundMark x1="25879" y1="68322" x2="25000" y2="52568"/>
                        <a14:foregroundMark x1="25000" y1="52568" x2="34375" y2="14726"/>
                        <a14:foregroundMark x1="34375" y1="14726" x2="41992" y2="6336"/>
                        <a14:foregroundMark x1="41992" y1="6336" x2="49316" y2="3253"/>
                        <a14:foregroundMark x1="70020" y1="14897" x2="78518" y2="52828"/>
                        <a14:foregroundMark x1="75977" y1="34418" x2="77099" y2="56080"/>
                        <a14:foregroundMark x1="74653" y1="67425" x2="71973" y2="78596"/>
                        <a14:foregroundMark x1="71973" y1="78596" x2="59277" y2="91781"/>
                        <a14:foregroundMark x1="59277" y1="91781" x2="45471" y2="94901"/>
                        <a14:foregroundMark x1="34465" y1="90493" x2="33105" y2="87500"/>
                        <a14:backgroundMark x1="49902" y1="2226" x2="61523" y2="3082"/>
                        <a14:backgroundMark x1="61523" y1="3082" x2="70410" y2="14384"/>
                        <a14:backgroundMark x1="78613" y1="56678" x2="76465" y2="73116"/>
                        <a14:backgroundMark x1="76465" y1="73116" x2="78418" y2="73116"/>
                        <a14:backgroundMark x1="79395" y1="53082" x2="78027" y2="67466"/>
                        <a14:backgroundMark x1="79980" y1="73459" x2="77637" y2="77055"/>
                        <a14:backgroundMark x1="77637" y1="77740" x2="77637" y2="77055"/>
                        <a14:backgroundMark x1="79785" y1="70377" x2="71973" y2="86130"/>
                        <a14:backgroundMark x1="33887" y1="91781" x2="44336" y2="97432"/>
                        <a14:backgroundMark x1="44336" y1="97432" x2="44336" y2="97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80" r="19531"/>
          <a:stretch/>
        </p:blipFill>
        <p:spPr>
          <a:xfrm>
            <a:off x="3613116" y="363695"/>
            <a:ext cx="1580806" cy="14450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24CFE4-6DF4-4AAB-BC4C-46E71D6F0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6494">
            <a:off x="1348040" y="118758"/>
            <a:ext cx="1934559" cy="14509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5057AFC-5796-4203-A263-C2EC58EFA0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61" b="96522" l="5023" r="97717">
                        <a14:foregroundMark x1="10502" y1="28261" x2="7306" y2="57391"/>
                        <a14:foregroundMark x1="7306" y1="57391" x2="21005" y2="75652"/>
                        <a14:foregroundMark x1="21005" y1="75652" x2="36601" y2="86295"/>
                        <a14:foregroundMark x1="89498" y1="29565" x2="96098" y2="50513"/>
                        <a14:foregroundMark x1="25571" y1="13913" x2="57078" y2="8696"/>
                        <a14:foregroundMark x1="57078" y1="8696" x2="78082" y2="17391"/>
                        <a14:foregroundMark x1="26484" y1="13913" x2="54338" y2="9130"/>
                        <a14:foregroundMark x1="54338" y1="9130" x2="54338" y2="8261"/>
                        <a14:foregroundMark x1="5023" y1="41739" x2="10502" y2="64348"/>
                        <a14:backgroundMark x1="59174" y1="5217" x2="60225" y2="5217"/>
                        <a14:backgroundMark x1="57838" y1="7434" x2="58245" y2="7405"/>
                        <a14:backgroundMark x1="27397" y1="9565" x2="28226" y2="9507"/>
                        <a14:backgroundMark x1="26484" y1="11304" x2="27258" y2="11113"/>
                        <a14:backgroundMark x1="57852" y1="7411" x2="58113" y2="7551"/>
                        <a14:backgroundMark x1="58125" y1="6957" x2="58650" y2="6957"/>
                        <a14:backgroundMark x1="97717" y1="50870" x2="92237" y2="73043"/>
                        <a14:backgroundMark x1="92237" y1="73043" x2="92237" y2="73043"/>
                        <a14:backgroundMark x1="94064" y1="71739" x2="84018" y2="81739"/>
                        <a14:backgroundMark x1="64840" y1="96087" x2="50685" y2="95652"/>
                        <a14:backgroundMark x1="60274" y1="95652" x2="41096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218">
            <a:off x="2399204" y="2081375"/>
            <a:ext cx="1233276" cy="129522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846A23-9552-45B4-B0A3-1C8E3635EA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757" b="96847" l="3965" r="94273">
                        <a14:foregroundMark x1="29515" y1="11712" x2="53304" y2="7658"/>
                        <a14:foregroundMark x1="53304" y1="7658" x2="80617" y2="26126"/>
                        <a14:foregroundMark x1="80617" y1="26126" x2="90308" y2="55856"/>
                        <a14:foregroundMark x1="90308" y1="55856" x2="78414" y2="80631"/>
                        <a14:foregroundMark x1="78414" y1="80631" x2="51233" y2="88968"/>
                        <a14:foregroundMark x1="7648" y1="67038" x2="4405" y2="50901"/>
                        <a14:foregroundMark x1="4405" y1="50901" x2="12775" y2="32883"/>
                        <a14:foregroundMark x1="33921" y1="6306" x2="58150" y2="901"/>
                        <a14:foregroundMark x1="58150" y1="901" x2="79736" y2="13964"/>
                        <a14:foregroundMark x1="79736" y1="13964" x2="93392" y2="43243"/>
                        <a14:foregroundMark x1="93392" y1="43243" x2="86344" y2="73423"/>
                        <a14:foregroundMark x1="86344" y1="73423" x2="56388" y2="93243"/>
                        <a14:foregroundMark x1="56388" y1="93243" x2="51375" y2="94268"/>
                        <a14:foregroundMark x1="36564" y1="6757" x2="62115" y2="6757"/>
                        <a14:foregroundMark x1="90308" y1="36036" x2="94273" y2="58559"/>
                        <a14:foregroundMark x1="94273" y1="58559" x2="78414" y2="84685"/>
                        <a14:foregroundMark x1="78414" y1="84685" x2="59471" y2="95946"/>
                        <a14:backgroundMark x1="4405" y1="73874" x2="12335" y2="88739"/>
                        <a14:backgroundMark x1="4405" y1="69369" x2="21586" y2="90090"/>
                        <a14:backgroundMark x1="21586" y1="90090" x2="47577" y2="990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154" y="4602169"/>
            <a:ext cx="1462384" cy="14301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763465-28AE-4429-B071-5C51BCBF78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3490" r="99271">
                        <a14:foregroundMark x1="11771" y1="43056" x2="4583" y2="46250"/>
                        <a14:foregroundMark x1="4583" y1="46250" x2="11823" y2="52986"/>
                        <a14:foregroundMark x1="11823" y1="52986" x2="19323" y2="51667"/>
                        <a14:foregroundMark x1="19323" y1="51667" x2="10885" y2="54931"/>
                        <a14:foregroundMark x1="10885" y1="54931" x2="2708" y2="54583"/>
                        <a14:foregroundMark x1="2708" y1="54583" x2="9740" y2="44583"/>
                        <a14:foregroundMark x1="9740" y1="44583" x2="11771" y2="44583"/>
                        <a14:foregroundMark x1="10313" y1="57153" x2="10313" y2="57153"/>
                        <a14:foregroundMark x1="5833" y1="56250" x2="23021" y2="55625"/>
                        <a14:foregroundMark x1="4010" y1="56736" x2="3490" y2="46319"/>
                        <a14:foregroundMark x1="3490" y1="46319" x2="4219" y2="44375"/>
                        <a14:foregroundMark x1="77760" y1="42847" x2="87813" y2="42639"/>
                        <a14:foregroundMark x1="87813" y1="42639" x2="98802" y2="43889"/>
                        <a14:foregroundMark x1="98802" y1="43889" x2="99271" y2="53958"/>
                        <a14:foregroundMark x1="99271" y1="53958" x2="83594" y2="58403"/>
                        <a14:foregroundMark x1="83594" y1="58403" x2="78177" y2="51806"/>
                        <a14:foregroundMark x1="78177" y1="51806" x2="78906" y2="4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42" y="3593524"/>
            <a:ext cx="2259589" cy="169469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377489C-DDFA-450B-8762-0D3E0C17FD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43" b="93304" l="7556" r="89778">
                        <a14:foregroundMark x1="39556" y1="8929" x2="56444" y2="7589"/>
                        <a14:foregroundMark x1="56444" y1="7589" x2="66222" y2="10268"/>
                        <a14:foregroundMark x1="10222" y1="35714" x2="7556" y2="57143"/>
                        <a14:foregroundMark x1="7556" y1="57143" x2="10667" y2="70982"/>
                        <a14:foregroundMark x1="35152" y1="88873" x2="50222" y2="93304"/>
                        <a14:foregroundMark x1="50222" y1="93304" x2="68000" y2="88839"/>
                        <a14:foregroundMark x1="68000" y1="88839" x2="81333" y2="75446"/>
                        <a14:foregroundMark x1="81333" y1="75446" x2="88000" y2="59375"/>
                        <a14:foregroundMark x1="88000" y1="59375" x2="88889" y2="39732"/>
                        <a14:foregroundMark x1="88889" y1="39732" x2="79111" y2="24554"/>
                        <a14:backgroundMark x1="26667" y1="88393" x2="30667" y2="92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7747" y="2345139"/>
            <a:ext cx="1585714" cy="15762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22397C1-3D80-4514-BC03-C8C1B14A15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161" b="94839" l="9794" r="89964">
                        <a14:foregroundMark x1="36034" y1="12903" x2="45345" y2="6452"/>
                        <a14:foregroundMark x1="45345" y1="6452" x2="59855" y2="5376"/>
                        <a14:foregroundMark x1="59855" y1="5376" x2="52600" y2="12258"/>
                        <a14:foregroundMark x1="52600" y1="12258" x2="37727" y2="12688"/>
                        <a14:foregroundMark x1="59008" y1="12258" x2="62515" y2="14839"/>
                        <a14:foregroundMark x1="34946" y1="87742" x2="58162" y2="87957"/>
                        <a14:foregroundMark x1="58162" y1="87957" x2="46191" y2="94839"/>
                        <a14:foregroundMark x1="46191" y1="94839" x2="35550" y2="87742"/>
                        <a14:foregroundMark x1="35550" y1="87742" x2="34946" y2="86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64" y="4670547"/>
            <a:ext cx="2232000" cy="125499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106521-1B2B-4CDD-AA66-C0BCAA318E9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667" b="90800" l="10000" r="90000">
                        <a14:foregroundMark x1="41417" y1="10267" x2="54667" y2="6667"/>
                        <a14:foregroundMark x1="54667" y1="6667" x2="42667" y2="8667"/>
                        <a14:foregroundMark x1="39167" y1="89200" x2="50833" y2="88800"/>
                        <a14:foregroundMark x1="50833" y1="88800" x2="39917" y2="88800"/>
                        <a14:foregroundMark x1="57667" y1="90800" x2="42750" y2="90000"/>
                        <a14:foregroundMark x1="42750" y1="90000" x2="55500" y2="89333"/>
                        <a14:foregroundMark x1="55500" y1="89333" x2="58917" y2="9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64558">
            <a:off x="-137639" y="1102631"/>
            <a:ext cx="2390016" cy="149376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8B7B977-2791-4FC1-8C59-AF9D7C05740C}"/>
              </a:ext>
            </a:extLst>
          </p:cNvPr>
          <p:cNvSpPr txBox="1"/>
          <p:nvPr/>
        </p:nvSpPr>
        <p:spPr>
          <a:xfrm>
            <a:off x="-135216" y="2583341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B49337-3E37-47FE-AA4E-66E290E5DE81}"/>
              </a:ext>
            </a:extLst>
          </p:cNvPr>
          <p:cNvSpPr txBox="1"/>
          <p:nvPr/>
        </p:nvSpPr>
        <p:spPr>
          <a:xfrm>
            <a:off x="1172097" y="1452205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5B7005-5E07-4375-B392-34A172201F3A}"/>
              </a:ext>
            </a:extLst>
          </p:cNvPr>
          <p:cNvSpPr txBox="1"/>
          <p:nvPr/>
        </p:nvSpPr>
        <p:spPr>
          <a:xfrm>
            <a:off x="1912946" y="3279512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05BB5C-A486-46AB-8859-B6F917CCDD1C}"/>
              </a:ext>
            </a:extLst>
          </p:cNvPr>
          <p:cNvSpPr txBox="1"/>
          <p:nvPr/>
        </p:nvSpPr>
        <p:spPr>
          <a:xfrm>
            <a:off x="3210944" y="1784317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C8E2CB-5D6A-415E-85D3-DDA929DD5C9E}"/>
              </a:ext>
            </a:extLst>
          </p:cNvPr>
          <p:cNvSpPr txBox="1"/>
          <p:nvPr/>
        </p:nvSpPr>
        <p:spPr>
          <a:xfrm>
            <a:off x="-14446" y="5062845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2A8CF0-E330-4667-9D02-34B2E92BF6B5}"/>
              </a:ext>
            </a:extLst>
          </p:cNvPr>
          <p:cNvSpPr txBox="1"/>
          <p:nvPr/>
        </p:nvSpPr>
        <p:spPr>
          <a:xfrm>
            <a:off x="1763142" y="5960421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7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3CBB06-528B-44D3-B2B2-A73E1E0D4BC0}"/>
              </a:ext>
            </a:extLst>
          </p:cNvPr>
          <p:cNvSpPr txBox="1"/>
          <p:nvPr/>
        </p:nvSpPr>
        <p:spPr>
          <a:xfrm>
            <a:off x="3876282" y="5851606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093DE0-8F15-401F-BED3-DBBC32055717}"/>
              </a:ext>
            </a:extLst>
          </p:cNvPr>
          <p:cNvSpPr txBox="1"/>
          <p:nvPr/>
        </p:nvSpPr>
        <p:spPr>
          <a:xfrm>
            <a:off x="3494508" y="3921376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1454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21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80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ОТВЕТЫ: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8791F-5A49-439C-A04F-2C9B574F7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8785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A032D6-DB0D-477C-A384-27EB8DF83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5172" y="1308104"/>
            <a:ext cx="3761014" cy="39862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B01450-B5DB-46A5-8F4C-63D3CFDA6A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1" b="96747" l="24219" r="80762">
                        <a14:foregroundMark x1="46484" y1="2568" x2="49885" y2="2272"/>
                        <a14:foregroundMark x1="70279" y1="14600" x2="76816" y2="53632"/>
                        <a14:foregroundMark x1="75648" y1="59810" x2="59375" y2="82021"/>
                        <a14:foregroundMark x1="59375" y1="82021" x2="50098" y2="90582"/>
                        <a14:foregroundMark x1="50098" y1="90582" x2="33984" y2="85274"/>
                        <a14:foregroundMark x1="33984" y1="85274" x2="25879" y2="68322"/>
                        <a14:foregroundMark x1="25879" y1="68322" x2="25000" y2="52568"/>
                        <a14:foregroundMark x1="25000" y1="52568" x2="34375" y2="14726"/>
                        <a14:foregroundMark x1="34375" y1="14726" x2="41992" y2="6336"/>
                        <a14:foregroundMark x1="41992" y1="6336" x2="49316" y2="3253"/>
                        <a14:foregroundMark x1="70020" y1="14897" x2="78518" y2="52828"/>
                        <a14:foregroundMark x1="75977" y1="34418" x2="77099" y2="56080"/>
                        <a14:foregroundMark x1="74653" y1="67425" x2="71973" y2="78596"/>
                        <a14:foregroundMark x1="71973" y1="78596" x2="59277" y2="91781"/>
                        <a14:foregroundMark x1="59277" y1="91781" x2="45471" y2="94901"/>
                        <a14:foregroundMark x1="34465" y1="90493" x2="33105" y2="87500"/>
                        <a14:backgroundMark x1="49902" y1="2226" x2="61523" y2="3082"/>
                        <a14:backgroundMark x1="61523" y1="3082" x2="70410" y2="14384"/>
                        <a14:backgroundMark x1="78613" y1="56678" x2="76465" y2="73116"/>
                        <a14:backgroundMark x1="76465" y1="73116" x2="78418" y2="73116"/>
                        <a14:backgroundMark x1="79395" y1="53082" x2="78027" y2="67466"/>
                        <a14:backgroundMark x1="79980" y1="73459" x2="77637" y2="77055"/>
                        <a14:backgroundMark x1="77637" y1="77740" x2="77637" y2="77055"/>
                        <a14:backgroundMark x1="79785" y1="70377" x2="71973" y2="86130"/>
                        <a14:backgroundMark x1="33887" y1="91781" x2="44336" y2="97432"/>
                        <a14:backgroundMark x1="44336" y1="97432" x2="44336" y2="97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80" r="19531"/>
          <a:stretch/>
        </p:blipFill>
        <p:spPr>
          <a:xfrm>
            <a:off x="8753984" y="546894"/>
            <a:ext cx="2186159" cy="19984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24CFE4-6DF4-4AAB-BC4C-46E71D6F0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6494">
            <a:off x="2368130" y="647224"/>
            <a:ext cx="2397034" cy="179777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5057AFC-5796-4203-A263-C2EC58EFA0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61" b="96522" l="5023" r="97717">
                        <a14:foregroundMark x1="10502" y1="28261" x2="7306" y2="57391"/>
                        <a14:foregroundMark x1="7306" y1="57391" x2="21005" y2="75652"/>
                        <a14:foregroundMark x1="21005" y1="75652" x2="36601" y2="86295"/>
                        <a14:foregroundMark x1="89498" y1="29565" x2="96098" y2="50513"/>
                        <a14:foregroundMark x1="25571" y1="13913" x2="57078" y2="8696"/>
                        <a14:foregroundMark x1="57078" y1="8696" x2="78082" y2="17391"/>
                        <a14:foregroundMark x1="26484" y1="13913" x2="54338" y2="9130"/>
                        <a14:foregroundMark x1="54338" y1="9130" x2="54338" y2="8261"/>
                        <a14:foregroundMark x1="5023" y1="41739" x2="10502" y2="64348"/>
                        <a14:backgroundMark x1="59174" y1="5217" x2="60225" y2="5217"/>
                        <a14:backgroundMark x1="57838" y1="7434" x2="58245" y2="7405"/>
                        <a14:backgroundMark x1="27397" y1="9565" x2="28226" y2="9507"/>
                        <a14:backgroundMark x1="26484" y1="11304" x2="27258" y2="11113"/>
                        <a14:backgroundMark x1="57852" y1="7411" x2="58113" y2="7551"/>
                        <a14:backgroundMark x1="58125" y1="6957" x2="58650" y2="6957"/>
                        <a14:backgroundMark x1="97717" y1="50870" x2="92237" y2="73043"/>
                        <a14:backgroundMark x1="92237" y1="73043" x2="92237" y2="73043"/>
                        <a14:backgroundMark x1="94064" y1="71739" x2="84018" y2="81739"/>
                        <a14:backgroundMark x1="64840" y1="96087" x2="50685" y2="95652"/>
                        <a14:backgroundMark x1="60274" y1="95652" x2="41096" y2="95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218">
            <a:off x="5677552" y="1893211"/>
            <a:ext cx="1500710" cy="15760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846A23-9552-45B4-B0A3-1C8E3635EA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757" b="96847" l="3965" r="94273">
                        <a14:foregroundMark x1="29515" y1="11712" x2="53304" y2="7658"/>
                        <a14:foregroundMark x1="53304" y1="7658" x2="80617" y2="26126"/>
                        <a14:foregroundMark x1="80617" y1="26126" x2="90308" y2="55856"/>
                        <a14:foregroundMark x1="90308" y1="55856" x2="78414" y2="80631"/>
                        <a14:foregroundMark x1="78414" y1="80631" x2="51233" y2="88968"/>
                        <a14:foregroundMark x1="7648" y1="67038" x2="4405" y2="50901"/>
                        <a14:foregroundMark x1="4405" y1="50901" x2="12775" y2="32883"/>
                        <a14:foregroundMark x1="33921" y1="6306" x2="58150" y2="901"/>
                        <a14:foregroundMark x1="58150" y1="901" x2="79736" y2="13964"/>
                        <a14:foregroundMark x1="79736" y1="13964" x2="93392" y2="43243"/>
                        <a14:foregroundMark x1="93392" y1="43243" x2="86344" y2="73423"/>
                        <a14:foregroundMark x1="86344" y1="73423" x2="56388" y2="93243"/>
                        <a14:foregroundMark x1="56388" y1="93243" x2="51375" y2="94268"/>
                        <a14:foregroundMark x1="36564" y1="6757" x2="62115" y2="6757"/>
                        <a14:foregroundMark x1="90308" y1="36036" x2="94273" y2="58559"/>
                        <a14:foregroundMark x1="94273" y1="58559" x2="78414" y2="84685"/>
                        <a14:foregroundMark x1="78414" y1="84685" x2="59471" y2="95946"/>
                        <a14:backgroundMark x1="4405" y1="73874" x2="12335" y2="88739"/>
                        <a14:backgroundMark x1="4405" y1="69369" x2="21586" y2="90090"/>
                        <a14:backgroundMark x1="21586" y1="90090" x2="47577" y2="990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008" y="4223979"/>
            <a:ext cx="1949160" cy="190622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763465-28AE-4429-B071-5C51BCBF78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3490" r="99271">
                        <a14:foregroundMark x1="11771" y1="43056" x2="4583" y2="46250"/>
                        <a14:foregroundMark x1="4583" y1="46250" x2="11823" y2="52986"/>
                        <a14:foregroundMark x1="11823" y1="52986" x2="19323" y2="51667"/>
                        <a14:foregroundMark x1="19323" y1="51667" x2="10885" y2="54931"/>
                        <a14:foregroundMark x1="10885" y1="54931" x2="2708" y2="54583"/>
                        <a14:foregroundMark x1="2708" y1="54583" x2="9740" y2="44583"/>
                        <a14:foregroundMark x1="9740" y1="44583" x2="11771" y2="44583"/>
                        <a14:foregroundMark x1="10313" y1="57153" x2="10313" y2="57153"/>
                        <a14:foregroundMark x1="5833" y1="56250" x2="23021" y2="55625"/>
                        <a14:foregroundMark x1="4010" y1="56736" x2="3490" y2="46319"/>
                        <a14:foregroundMark x1="3490" y1="46319" x2="4219" y2="44375"/>
                        <a14:foregroundMark x1="77760" y1="42847" x2="87813" y2="42639"/>
                        <a14:foregroundMark x1="87813" y1="42639" x2="98802" y2="43889"/>
                        <a14:foregroundMark x1="98802" y1="43889" x2="99271" y2="53958"/>
                        <a14:foregroundMark x1="99271" y1="53958" x2="83594" y2="58403"/>
                        <a14:foregroundMark x1="83594" y1="58403" x2="78177" y2="51806"/>
                        <a14:foregroundMark x1="78177" y1="51806" x2="78906" y2="44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6" y="3549237"/>
            <a:ext cx="2885401" cy="216405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377489C-DDFA-450B-8762-0D3E0C17FD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143" b="93304" l="7556" r="89778">
                        <a14:foregroundMark x1="39556" y1="8929" x2="56444" y2="7589"/>
                        <a14:foregroundMark x1="56444" y1="7589" x2="66222" y2="10268"/>
                        <a14:foregroundMark x1="10222" y1="35714" x2="7556" y2="57143"/>
                        <a14:foregroundMark x1="7556" y1="57143" x2="10667" y2="70982"/>
                        <a14:foregroundMark x1="35152" y1="88873" x2="50222" y2="93304"/>
                        <a14:foregroundMark x1="50222" y1="93304" x2="68000" y2="88839"/>
                        <a14:foregroundMark x1="68000" y1="88839" x2="81333" y2="75446"/>
                        <a14:foregroundMark x1="81333" y1="75446" x2="88000" y2="59375"/>
                        <a14:foregroundMark x1="88000" y1="59375" x2="88889" y2="39732"/>
                        <a14:foregroundMark x1="88889" y1="39732" x2="79111" y2="24554"/>
                        <a14:backgroundMark x1="26667" y1="88393" x2="30667" y2="92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468" y="4009219"/>
            <a:ext cx="1914736" cy="190622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22397C1-3D80-4514-BC03-C8C1B14A15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161" b="94839" l="9794" r="89964">
                        <a14:foregroundMark x1="36034" y1="12903" x2="45345" y2="6452"/>
                        <a14:foregroundMark x1="45345" y1="6452" x2="59855" y2="5376"/>
                        <a14:foregroundMark x1="59855" y1="5376" x2="52600" y2="12258"/>
                        <a14:foregroundMark x1="52600" y1="12258" x2="37727" y2="12688"/>
                        <a14:foregroundMark x1="59008" y1="12258" x2="62515" y2="14839"/>
                        <a14:foregroundMark x1="34946" y1="87742" x2="58162" y2="87957"/>
                        <a14:foregroundMark x1="58162" y1="87957" x2="46191" y2="94839"/>
                        <a14:foregroundMark x1="46191" y1="94839" x2="35550" y2="87742"/>
                        <a14:foregroundMark x1="35550" y1="87742" x2="34946" y2="86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282" y="4009219"/>
            <a:ext cx="2800676" cy="157474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106521-1B2B-4CDD-AA66-C0BCAA318E9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667" b="90800" l="10000" r="90000">
                        <a14:foregroundMark x1="41417" y1="10267" x2="54667" y2="6667"/>
                        <a14:foregroundMark x1="54667" y1="6667" x2="42667" y2="8667"/>
                        <a14:foregroundMark x1="39167" y1="89200" x2="50833" y2="88800"/>
                        <a14:foregroundMark x1="50833" y1="88800" x2="39917" y2="88800"/>
                        <a14:foregroundMark x1="57667" y1="90800" x2="42750" y2="90000"/>
                        <a14:foregroundMark x1="42750" y1="90000" x2="55500" y2="89333"/>
                        <a14:foregroundMark x1="55500" y1="89333" x2="58917" y2="9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64558">
            <a:off x="17664" y="995864"/>
            <a:ext cx="2492015" cy="155750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8B7B977-2791-4FC1-8C59-AF9D7C05740C}"/>
              </a:ext>
            </a:extLst>
          </p:cNvPr>
          <p:cNvSpPr txBox="1"/>
          <p:nvPr/>
        </p:nvSpPr>
        <p:spPr>
          <a:xfrm>
            <a:off x="120296" y="2445848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Венера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B49337-3E37-47FE-AA4E-66E290E5DE81}"/>
              </a:ext>
            </a:extLst>
          </p:cNvPr>
          <p:cNvSpPr txBox="1"/>
          <p:nvPr/>
        </p:nvSpPr>
        <p:spPr>
          <a:xfrm>
            <a:off x="2337307" y="2396423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Уран</a:t>
            </a: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5B7005-5E07-4375-B392-34A172201F3A}"/>
              </a:ext>
            </a:extLst>
          </p:cNvPr>
          <p:cNvSpPr txBox="1"/>
          <p:nvPr/>
        </p:nvSpPr>
        <p:spPr>
          <a:xfrm>
            <a:off x="5279217" y="1276452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Марс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05BB5C-A486-46AB-8859-B6F917CCDD1C}"/>
              </a:ext>
            </a:extLst>
          </p:cNvPr>
          <p:cNvSpPr txBox="1"/>
          <p:nvPr/>
        </p:nvSpPr>
        <p:spPr>
          <a:xfrm>
            <a:off x="8625353" y="2597575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Юпитер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C8E2CB-5D6A-415E-85D3-DDA929DD5C9E}"/>
              </a:ext>
            </a:extLst>
          </p:cNvPr>
          <p:cNvSpPr txBox="1"/>
          <p:nvPr/>
        </p:nvSpPr>
        <p:spPr>
          <a:xfrm>
            <a:off x="247692" y="5420900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Сатурн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2A8CF0-E330-4667-9D02-34B2E92BF6B5}"/>
              </a:ext>
            </a:extLst>
          </p:cNvPr>
          <p:cNvSpPr txBox="1"/>
          <p:nvPr/>
        </p:nvSpPr>
        <p:spPr>
          <a:xfrm>
            <a:off x="3700800" y="3646842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Земля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3CBB06-528B-44D3-B2B2-A73E1E0D4BC0}"/>
              </a:ext>
            </a:extLst>
          </p:cNvPr>
          <p:cNvSpPr txBox="1"/>
          <p:nvPr/>
        </p:nvSpPr>
        <p:spPr>
          <a:xfrm>
            <a:off x="6265364" y="5709176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Меркурий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093DE0-8F15-401F-BED3-DBBC32055717}"/>
              </a:ext>
            </a:extLst>
          </p:cNvPr>
          <p:cNvSpPr txBox="1"/>
          <p:nvPr/>
        </p:nvSpPr>
        <p:spPr>
          <a:xfrm>
            <a:off x="9274354" y="5893104"/>
            <a:ext cx="245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Нептун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990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E383BB-B655-412F-B446-F7785EC483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7C787-7C79-4110-8890-B2108EBA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1E4D56C-259E-4820-8F2A-10AE270F1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804"/>
            <a:ext cx="12256075" cy="6997661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8B7B977-2791-4FC1-8C59-AF9D7C05740C}"/>
              </a:ext>
            </a:extLst>
          </p:cNvPr>
          <p:cNvSpPr txBox="1"/>
          <p:nvPr/>
        </p:nvSpPr>
        <p:spPr>
          <a:xfrm>
            <a:off x="120296" y="2445848"/>
            <a:ext cx="245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5B7005-5E07-4375-B392-34A172201F3A}"/>
              </a:ext>
            </a:extLst>
          </p:cNvPr>
          <p:cNvSpPr txBox="1"/>
          <p:nvPr/>
        </p:nvSpPr>
        <p:spPr>
          <a:xfrm>
            <a:off x="5279217" y="1276452"/>
            <a:ext cx="245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05BB5C-A486-46AB-8859-B6F917CCDD1C}"/>
              </a:ext>
            </a:extLst>
          </p:cNvPr>
          <p:cNvSpPr txBox="1"/>
          <p:nvPr/>
        </p:nvSpPr>
        <p:spPr>
          <a:xfrm>
            <a:off x="8625353" y="2597575"/>
            <a:ext cx="245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2A8CF0-E330-4667-9D02-34B2E92BF6B5}"/>
              </a:ext>
            </a:extLst>
          </p:cNvPr>
          <p:cNvSpPr txBox="1"/>
          <p:nvPr/>
        </p:nvSpPr>
        <p:spPr>
          <a:xfrm>
            <a:off x="3700800" y="3646842"/>
            <a:ext cx="245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3CBB06-528B-44D3-B2B2-A73E1E0D4BC0}"/>
              </a:ext>
            </a:extLst>
          </p:cNvPr>
          <p:cNvSpPr txBox="1"/>
          <p:nvPr/>
        </p:nvSpPr>
        <p:spPr>
          <a:xfrm>
            <a:off x="6265364" y="5709176"/>
            <a:ext cx="245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093DE0-8F15-401F-BED3-DBBC32055717}"/>
              </a:ext>
            </a:extLst>
          </p:cNvPr>
          <p:cNvSpPr txBox="1"/>
          <p:nvPr/>
        </p:nvSpPr>
        <p:spPr>
          <a:xfrm>
            <a:off x="9274354" y="5893104"/>
            <a:ext cx="245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761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C4D166-4A0A-4F58-B571-B744D6C13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1E656-35C5-447F-884B-B2F33A5A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21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800" dirty="0">
                <a:ln w="0">
                  <a:solidFill>
                    <a:schemeClr val="bg2">
                      <a:lumMod val="9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Спасибо за внимание!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563C92D-8176-4067-8683-E07E97EED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787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821</Words>
  <Application>Microsoft Office PowerPoint</Application>
  <PresentationFormat>Широкоэкранный</PresentationFormat>
  <Paragraphs>106</Paragraphs>
  <Slides>39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Arial Black</vt:lpstr>
      <vt:lpstr>Calibri</vt:lpstr>
      <vt:lpstr>Calibri Light</vt:lpstr>
      <vt:lpstr>Тема Office</vt:lpstr>
      <vt:lpstr>12 апреля -</vt:lpstr>
      <vt:lpstr>Правила:</vt:lpstr>
      <vt:lpstr>1 раунд</vt:lpstr>
      <vt:lpstr>Вопрос 1:</vt:lpstr>
      <vt:lpstr>Вопрос 2:</vt:lpstr>
      <vt:lpstr>Вопрос 3:</vt:lpstr>
      <vt:lpstr>Вопрос 3:</vt:lpstr>
      <vt:lpstr>Вопрос 4:</vt:lpstr>
      <vt:lpstr>Вопрос 5:</vt:lpstr>
      <vt:lpstr>ОТВЕТЫ:</vt:lpstr>
      <vt:lpstr>Вопрос 1:</vt:lpstr>
      <vt:lpstr>Вопрос 2:</vt:lpstr>
      <vt:lpstr>Вопрос 3:</vt:lpstr>
      <vt:lpstr>Вопрос 4:</vt:lpstr>
      <vt:lpstr>Вопрос 5:</vt:lpstr>
      <vt:lpstr>Вопрос 6:</vt:lpstr>
      <vt:lpstr>2 раунд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ОТВЕТЫ:</vt:lpstr>
      <vt:lpstr>1:</vt:lpstr>
      <vt:lpstr>2:</vt:lpstr>
      <vt:lpstr>3:</vt:lpstr>
      <vt:lpstr>4:</vt:lpstr>
      <vt:lpstr>5,6:</vt:lpstr>
      <vt:lpstr>7:</vt:lpstr>
      <vt:lpstr>8:</vt:lpstr>
      <vt:lpstr>9:</vt:lpstr>
      <vt:lpstr>3 раунд</vt:lpstr>
      <vt:lpstr>Презентация PowerPoint</vt:lpstr>
      <vt:lpstr>ОТВЕТЫ: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19</cp:revision>
  <dcterms:created xsi:type="dcterms:W3CDTF">2025-04-06T17:28:47Z</dcterms:created>
  <dcterms:modified xsi:type="dcterms:W3CDTF">2026-04-23T08:48:26Z</dcterms:modified>
</cp:coreProperties>
</file>