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6" r:id="rId10"/>
    <p:sldId id="268" r:id="rId11"/>
    <p:sldId id="267" r:id="rId12"/>
    <p:sldId id="269" r:id="rId13"/>
    <p:sldId id="262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74B20-6E0C-4BF9-A4C6-DF153C1A4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2A8EAB-B0DF-4102-A868-E67AC8B54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BC6448-2B72-49AE-87B1-9F60D3789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B34C-CEBC-45E2-B77E-77123FDEC5E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3F94CB-A7A1-4056-82BF-8E46FAAAB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486315-8ADF-46F7-9CB7-463664A9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1EF6-AF49-43CF-9319-C850DCDD3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24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DFB1-EAB1-48D6-A3A1-10A348542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B73AC2-3B7A-4C12-ABFE-C0BACEC14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B3692B-7AF5-489A-832E-F0BBED46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B34C-CEBC-45E2-B77E-77123FDEC5E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8A7D06-BAA3-4D5A-AD22-4302B00B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4B85DD-35FD-4167-A834-484C85F3C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1EF6-AF49-43CF-9319-C850DCDD3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1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669156-030C-4B45-868E-6ABAB8AF5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E2EEB8-05E5-46B0-A836-6E81F8553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34E1F1-8AF9-48C9-9493-975C1E6B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B34C-CEBC-45E2-B77E-77123FDEC5E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84827B-69CA-474B-B6CE-6E4C6BB50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0C22E-B3F2-4F3D-B577-29A45FC6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1EF6-AF49-43CF-9319-C850DCDD3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8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45B6A-C6F5-4A9B-B39F-9E4D3022A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90645D-B665-41F6-A0B5-D92BA1722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8B09E1-3FDB-4086-B4CA-5ADCCFCB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B34C-CEBC-45E2-B77E-77123FDEC5E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D8F0C6-020D-4EA4-82B3-BD58D55F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7F28A7-3BD0-410E-9CB9-1945640B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1EF6-AF49-43CF-9319-C850DCDD3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94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CB2F5-E69F-43CF-962F-A9AB8025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738DD-53B6-4E54-9111-38CCD8F75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A8272E-FE66-45A9-823F-57E5326D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B34C-CEBC-45E2-B77E-77123FDEC5E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73848D-1A5C-47BD-8AE8-9F8FAFB66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326F97-975E-44DC-B0D6-206ADE1D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1EF6-AF49-43CF-9319-C850DCDD3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0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A9FE9-3B4C-4FD2-A637-E39F9EAC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59571F-6A0F-48F9-B054-33DBE579C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276762-7E66-4AF5-B848-15296D5A4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C23B4B-90CB-4E7C-8AAF-569DD835B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B34C-CEBC-45E2-B77E-77123FDEC5E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5475B9-209C-40C9-A8C8-A1FF8493D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C4125E-CE25-403F-A5ED-38D855C15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1EF6-AF49-43CF-9319-C850DCDD3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92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F1C28-9215-4136-8890-8564439D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208560-B127-4FA4-A746-3AB12808F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5CC86C-C2A4-4272-AF8E-6099BCBA1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343374-5C82-4B57-AA9C-B302CF4B0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565B91-E8F9-495D-B056-8A3FA6424F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7A9147E-1B8E-414C-9163-C1C80F122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B34C-CEBC-45E2-B77E-77123FDEC5E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2B7C66E-CA30-4FA0-8791-586E5EF3D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822320-3922-4564-A0C8-22485B87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1EF6-AF49-43CF-9319-C850DCDD3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19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05058-CDB4-4D3E-8E11-AB839D01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CC1535-7B95-4A8A-9BA2-AA5049380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B34C-CEBC-45E2-B77E-77123FDEC5E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263CCE-C284-48EC-86A7-81951C159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AF676F-B808-4B9B-A7DE-8FFA97D0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1EF6-AF49-43CF-9319-C850DCDD3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05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FDB5F4-078D-4901-AAD7-329D3C330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B34C-CEBC-45E2-B77E-77123FDEC5E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E8A02B-5D20-4943-AF40-153997F1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1CB3DB-420E-4B92-B372-0DD15B511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1EF6-AF49-43CF-9319-C850DCDD3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25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D67ED-49E2-4EDB-AC94-8287CDF0B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42A36E-F54B-4B0D-8586-5BB8D54E0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9EBBD6-5AE6-4F9F-B83B-A5A37FBA8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22387D-BED5-4422-A4F3-92F2F7FB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B34C-CEBC-45E2-B77E-77123FDEC5E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954F3C-7AD3-41A2-93DA-F853C973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BCBBDD-734C-443D-9DED-AA55E08C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1EF6-AF49-43CF-9319-C850DCDD3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9D351-1113-45FC-8322-9E0F42C3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B456CE-81F6-4622-B520-622BA5CC2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82A38D-0258-4D50-9F7D-5B228EE5F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2C3ACE-B417-487D-8319-6C327BE2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B34C-CEBC-45E2-B77E-77123FDEC5E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E04487-522B-4FAE-B2F6-194C8EDE9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4B18D4-302C-4724-B3F2-C6E46316C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1EF6-AF49-43CF-9319-C850DCDD3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41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D0CC1-A4CE-4BF3-BACB-13620E767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4CE048-A140-478F-9CE8-12CE7DFED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8037ED-B6A1-424F-BB49-6466B959F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7B34C-CEBC-45E2-B77E-77123FDEC5E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111491-115E-4C64-8B07-8BE7E1C2D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F245D7-B46F-4E5C-A1ED-55FA2E5B0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41EF6-AF49-43CF-9319-C850DCDD3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9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tylemania.km.ru/app/var/pub/files/48033/320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xmarket.biz/images/of/7436/5630233.jpg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openxmlformats.org/officeDocument/2006/relationships/image" Target="../media/image22.jpeg"/><Relationship Id="rId2" Type="http://schemas.openxmlformats.org/officeDocument/2006/relationships/hyperlink" Target="http://megasklad.ru/data/photoes/35993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maramed.ru/netcat_files/637/129/7763a223ecf6a945c7160dc0166ceb0f_resampled400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openxmlformats.org/officeDocument/2006/relationships/hyperlink" Target="http://www.rastl.ru/files/img/21mos1103_600x450.jpg" TargetMode="External"/><Relationship Id="rId4" Type="http://schemas.openxmlformats.org/officeDocument/2006/relationships/hyperlink" Target="http://auction.oboz.ua/d/Post/25331/6412/b_i.jpg" TargetMode="External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vivastom.net.ua/files/wwwww-1(2)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24BF1-2384-4258-A158-7E35E82FE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0264" y="2601797"/>
            <a:ext cx="9027736" cy="90816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Окружающий мир </a:t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1 класс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1C38E4-1150-4CE9-AF6F-F7843A08D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027736" cy="809706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Личная гигиена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F46B1B-518D-450C-97F1-7865980FB934}"/>
              </a:ext>
            </a:extLst>
          </p:cNvPr>
          <p:cNvSpPr/>
          <p:nvPr/>
        </p:nvSpPr>
        <p:spPr>
          <a:xfrm>
            <a:off x="612742" y="546755"/>
            <a:ext cx="85312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800" b="1" dirty="0"/>
              <a:t>VIII</a:t>
            </a:r>
            <a:r>
              <a:rPr lang="ru-RU" altLang="ru-RU" sz="2800" b="1" dirty="0">
                <a:latin typeface="Arial" panose="020B0604020202020204" pitchFamily="34" charset="0"/>
              </a:rPr>
              <a:t> методический конкурс компьютерных</a:t>
            </a:r>
            <a:br>
              <a:rPr lang="ru-RU" altLang="ru-RU" sz="2800" b="1" dirty="0">
                <a:latin typeface="Arial" panose="020B0604020202020204" pitchFamily="34" charset="0"/>
              </a:rPr>
            </a:br>
            <a:r>
              <a:rPr lang="ru-RU" altLang="ru-RU" sz="2800" b="1" dirty="0">
                <a:latin typeface="Arial" panose="020B0604020202020204" pitchFamily="34" charset="0"/>
              </a:rPr>
              <a:t>образовательных продуктов</a:t>
            </a:r>
            <a:br>
              <a:rPr lang="ru-RU" altLang="ru-RU" sz="2800" b="1" dirty="0">
                <a:latin typeface="Arial" panose="020B0604020202020204" pitchFamily="34" charset="0"/>
              </a:rPr>
            </a:br>
            <a:r>
              <a:rPr lang="ru-RU" altLang="ru-RU" sz="2800" b="1" dirty="0">
                <a:latin typeface="Arial" panose="020B0604020202020204" pitchFamily="34" charset="0"/>
              </a:rPr>
              <a:t>«Мозаика презентаций»</a:t>
            </a:r>
            <a:endParaRPr lang="ru-RU" sz="28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234CF1-CF35-4F9E-A200-94C2F56C68E8}"/>
              </a:ext>
            </a:extLst>
          </p:cNvPr>
          <p:cNvSpPr/>
          <p:nvPr/>
        </p:nvSpPr>
        <p:spPr>
          <a:xfrm>
            <a:off x="6847002" y="4873291"/>
            <a:ext cx="6096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dirty="0">
                <a:latin typeface="Arial" panose="020B0604020202020204" pitchFamily="34" charset="0"/>
              </a:rPr>
              <a:t>Якимова Галина Юрьевна,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dirty="0">
                <a:latin typeface="Arial" panose="020B0604020202020204" pitchFamily="34" charset="0"/>
              </a:rPr>
              <a:t>учитель начальных классов,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dirty="0">
                <a:latin typeface="Arial" panose="020B0604020202020204" pitchFamily="34" charset="0"/>
              </a:rPr>
              <a:t>МАОУ СОШ № 44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dirty="0">
                <a:latin typeface="Arial" panose="020B0604020202020204" pitchFamily="34" charset="0"/>
              </a:rPr>
              <a:t>г. Реж, 2023 г.</a:t>
            </a:r>
          </a:p>
        </p:txBody>
      </p:sp>
    </p:spTree>
    <p:extLst>
      <p:ext uri="{BB962C8B-B14F-4D97-AF65-F5344CB8AC3E}">
        <p14:creationId xmlns:p14="http://schemas.microsoft.com/office/powerpoint/2010/main" val="4086370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4DDCF-6F9B-4B17-9885-B651C96B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Гигиена тела</a:t>
            </a:r>
            <a:endParaRPr lang="ru-RU" dirty="0"/>
          </a:p>
        </p:txBody>
      </p:sp>
      <p:pic>
        <p:nvPicPr>
          <p:cNvPr id="4" name="Содержимое 7" descr="11.jpg">
            <a:extLst>
              <a:ext uri="{FF2B5EF4-FFF2-40B4-BE49-F238E27FC236}">
                <a16:creationId xmlns:a16="http://schemas.microsoft.com/office/drawing/2014/main" id="{3FD8EF35-D2CF-47A0-A90B-0DBE3B95A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43" y="1690688"/>
            <a:ext cx="41954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82E6F7-984E-4382-98D8-7B1953094FBB}"/>
              </a:ext>
            </a:extLst>
          </p:cNvPr>
          <p:cNvSpPr txBox="1"/>
          <p:nvPr/>
        </p:nvSpPr>
        <p:spPr>
          <a:xfrm>
            <a:off x="452487" y="1690689"/>
            <a:ext cx="58823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Каждый вечер необходимо принимать душ.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Один раз в неделю нужно принимать водные процедуры с применением намыленной мочалки</a:t>
            </a:r>
            <a:r>
              <a:rPr lang="ru-RU" dirty="0"/>
              <a:t>.</a:t>
            </a:r>
          </a:p>
          <a:p>
            <a:endParaRPr lang="ru-RU" altLang="ru-RU" sz="3600" dirty="0"/>
          </a:p>
        </p:txBody>
      </p:sp>
    </p:spTree>
    <p:extLst>
      <p:ext uri="{BB962C8B-B14F-4D97-AF65-F5344CB8AC3E}">
        <p14:creationId xmlns:p14="http://schemas.microsoft.com/office/powerpoint/2010/main" val="117505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DF332-0034-4571-B488-BE8BFB04A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Гигиена тела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3CFCC0-9F2A-4255-A8FF-56DDF4E1A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718" y="1470581"/>
            <a:ext cx="10609082" cy="4706382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Уход за волосами</a:t>
            </a:r>
          </a:p>
          <a:p>
            <a:r>
              <a:rPr lang="ru-RU" altLang="ru-RU" sz="3200" dirty="0"/>
              <a:t>Следует мыть голову теплой мягкой водой.</a:t>
            </a:r>
          </a:p>
          <a:p>
            <a:r>
              <a:rPr lang="ru-RU" altLang="ru-RU" sz="3200" dirty="0"/>
              <a:t>Расческа не должна иметь острых зубьев, должна быть редкая. </a:t>
            </a:r>
          </a:p>
          <a:p>
            <a:r>
              <a:rPr lang="ru-RU" altLang="ru-RU" sz="3200" dirty="0"/>
              <a:t>Недопустимо пользоваться чужой</a:t>
            </a:r>
          </a:p>
          <a:p>
            <a:pPr marL="0" indent="0">
              <a:buNone/>
            </a:pPr>
            <a:r>
              <a:rPr lang="ru-RU" altLang="ru-RU" sz="3200" dirty="0"/>
              <a:t> расческой.</a:t>
            </a:r>
          </a:p>
          <a:p>
            <a:endParaRPr lang="ru-RU" dirty="0"/>
          </a:p>
        </p:txBody>
      </p:sp>
      <p:pic>
        <p:nvPicPr>
          <p:cNvPr id="4" name="Picture 15" descr="image-305">
            <a:extLst>
              <a:ext uri="{FF2B5EF4-FFF2-40B4-BE49-F238E27FC236}">
                <a16:creationId xmlns:a16="http://schemas.microsoft.com/office/drawing/2014/main" id="{8AC2F1D0-2017-474B-B7D6-CB874884F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198" y="327213"/>
            <a:ext cx="2681140" cy="228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Картинка 1 из 1786">
            <a:hlinkClick r:id="rId3"/>
            <a:extLst>
              <a:ext uri="{FF2B5EF4-FFF2-40B4-BE49-F238E27FC236}">
                <a16:creationId xmlns:a16="http://schemas.microsoft.com/office/drawing/2014/main" id="{EF6446B3-F2DF-46AB-A2AB-8D4E33AD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502" y="3214541"/>
            <a:ext cx="3022323" cy="352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01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D7737-858D-4A85-8C91-D200CC454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Предметы личной гигиены</a:t>
            </a:r>
          </a:p>
        </p:txBody>
      </p:sp>
      <p:pic>
        <p:nvPicPr>
          <p:cNvPr id="4" name="Picture 6" descr="Картинка 1 из 7428">
            <a:hlinkClick r:id="rId2"/>
            <a:extLst>
              <a:ext uri="{FF2B5EF4-FFF2-40B4-BE49-F238E27FC236}">
                <a16:creationId xmlns:a16="http://schemas.microsoft.com/office/drawing/2014/main" id="{6C7ACBA2-828A-43DA-9525-20A5F77641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35" y="1874837"/>
            <a:ext cx="1257749" cy="30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Картинка 23 из 262960">
            <a:hlinkClick r:id="rId4"/>
            <a:extLst>
              <a:ext uri="{FF2B5EF4-FFF2-40B4-BE49-F238E27FC236}">
                <a16:creationId xmlns:a16="http://schemas.microsoft.com/office/drawing/2014/main" id="{EADC17F2-2AC2-4C68-8F68-1AC442AD8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600" y="1874837"/>
            <a:ext cx="2071688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Картинка 45 из 2086">
            <a:hlinkClick r:id="rId6"/>
            <a:extLst>
              <a:ext uri="{FF2B5EF4-FFF2-40B4-BE49-F238E27FC236}">
                <a16:creationId xmlns:a16="http://schemas.microsoft.com/office/drawing/2014/main" id="{D624F43B-57E0-42F1-8323-327BB92BE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757" y="1452562"/>
            <a:ext cx="257333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www.mixmarket.biz/images/of/7436/5630233.jpg">
            <a:hlinkClick r:id="rId8"/>
            <a:extLst>
              <a:ext uri="{FF2B5EF4-FFF2-40B4-BE49-F238E27FC236}">
                <a16:creationId xmlns:a16="http://schemas.microsoft.com/office/drawing/2014/main" id="{706D53DE-3EEB-480B-81FA-D074A262D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841" y="5254625"/>
            <a:ext cx="219600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Картинка 28 из 175021">
            <a:hlinkClick r:id="rId10"/>
            <a:extLst>
              <a:ext uri="{FF2B5EF4-FFF2-40B4-BE49-F238E27FC236}">
                <a16:creationId xmlns:a16="http://schemas.microsoft.com/office/drawing/2014/main" id="{746DB8FB-718A-4743-B007-136EEC788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94" y="3301248"/>
            <a:ext cx="30464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4422C82-BF9E-4C14-8FBD-258B731B4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42" y="3740985"/>
            <a:ext cx="4071361" cy="288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12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B16A2-8599-41CA-A3AF-073BAA6AC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257"/>
            <a:ext cx="10515600" cy="961533"/>
          </a:xfrm>
        </p:spPr>
        <p:txBody>
          <a:bodyPr/>
          <a:lstStyle/>
          <a:p>
            <a:r>
              <a:rPr lang="ru-RU" b="1" dirty="0"/>
              <a:t>Гигиена питания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53A55-8F04-497F-8BAD-1A158C1362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88" y="933254"/>
            <a:ext cx="9964711" cy="592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357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8F128-6B6C-4C81-93FD-9D14BE3F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Гигиена питания</a:t>
            </a:r>
            <a:endParaRPr lang="ru-RU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CBF0EFE4-19B4-4241-B960-5909B51E60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498" y="1857080"/>
            <a:ext cx="5816628" cy="500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60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8A449-2B60-4732-8CD0-C78B57D83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Личная гигиена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E040E9-18FD-4E6D-8667-704113188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85" y="1348034"/>
            <a:ext cx="8022210" cy="4656840"/>
          </a:xfrm>
        </p:spPr>
        <p:txBody>
          <a:bodyPr>
            <a:normAutofit/>
          </a:bodyPr>
          <a:lstStyle/>
          <a:p>
            <a:r>
              <a:rPr lang="ru-RU" sz="3600" b="1" dirty="0"/>
              <a:t>это правила, которые помогают поддерживать здоровье, а также предохраняют человека от болезней</a:t>
            </a:r>
          </a:p>
          <a:p>
            <a:endParaRPr lang="ru-RU" b="1" dirty="0"/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ЗАПОМНИТЬ НУЖНО НАВСЕГДА: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ЗАГОЛ ЗДОРОВЬЯ – ЧИСТОТА!</a:t>
            </a:r>
          </a:p>
          <a:p>
            <a:endParaRPr lang="ru-R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753D624-28E3-4B7F-B437-7C52D16F4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98" y="3789575"/>
            <a:ext cx="2981227" cy="277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103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CA0343BB-70A9-4C3B-A3A3-4F4AF124D43B}"/>
              </a:ext>
            </a:extLst>
          </p:cNvPr>
          <p:cNvSpPr/>
          <p:nvPr/>
        </p:nvSpPr>
        <p:spPr>
          <a:xfrm>
            <a:off x="3176832" y="989814"/>
            <a:ext cx="571264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Личная гигиена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FF73E97-01A6-4BFC-8CA5-953843C2A4CB}"/>
              </a:ext>
            </a:extLst>
          </p:cNvPr>
          <p:cNvSpPr/>
          <p:nvPr/>
        </p:nvSpPr>
        <p:spPr>
          <a:xfrm>
            <a:off x="197963" y="2073897"/>
            <a:ext cx="3440783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Гигиена жилища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7299133-0AEA-4C14-A356-30CC20E8E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61" y="4666268"/>
            <a:ext cx="3789576" cy="98279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</a:rPr>
              <a:t>Гигиена тела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F829DE-8E15-4CCE-8F5A-533AFB575377}"/>
              </a:ext>
            </a:extLst>
          </p:cNvPr>
          <p:cNvSpPr/>
          <p:nvPr/>
        </p:nvSpPr>
        <p:spPr>
          <a:xfrm>
            <a:off x="8553254" y="2264005"/>
            <a:ext cx="3440783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Гигиена одежды и обуви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BE6917-9EDD-4E93-94EB-C5F3A7CCDCD5}"/>
              </a:ext>
            </a:extLst>
          </p:cNvPr>
          <p:cNvSpPr/>
          <p:nvPr/>
        </p:nvSpPr>
        <p:spPr>
          <a:xfrm>
            <a:off x="463484" y="4875229"/>
            <a:ext cx="3440783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Гигиена питания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47669C-5C21-4672-890C-7A863FCA2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67" y="1982771"/>
            <a:ext cx="4214589" cy="39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7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42B7E-8F7A-4ACE-9B01-65A9F3A55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Гигиена жилища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C63B8-A076-41EC-83FA-722521F61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kern="0" dirty="0">
                <a:latin typeface="Arial" pitchFamily="34" charset="0"/>
                <a:cs typeface="Arial" pitchFamily="34" charset="0"/>
              </a:rPr>
              <a:t>УБОРКА ЖИЛИЩА</a:t>
            </a:r>
          </a:p>
          <a:p>
            <a:r>
              <a:rPr lang="ru-RU" b="1" kern="0" dirty="0">
                <a:latin typeface="Arial" pitchFamily="34" charset="0"/>
                <a:cs typeface="Arial" pitchFamily="34" charset="0"/>
              </a:rPr>
              <a:t>Ежедневная (сухая)</a:t>
            </a:r>
          </a:p>
          <a:p>
            <a:r>
              <a:rPr lang="ru-RU" b="1" kern="0" dirty="0">
                <a:latin typeface="Arial" pitchFamily="34" charset="0"/>
                <a:cs typeface="Arial" pitchFamily="34" charset="0"/>
              </a:rPr>
              <a:t>Еженедельная (влажная) </a:t>
            </a:r>
          </a:p>
          <a:p>
            <a:r>
              <a:rPr lang="ru-RU" b="1" kern="0" dirty="0">
                <a:latin typeface="Arial" pitchFamily="34" charset="0"/>
                <a:cs typeface="Arial" pitchFamily="34" charset="0"/>
              </a:rPr>
              <a:t>Сезонная (генеральная)</a:t>
            </a:r>
          </a:p>
          <a:p>
            <a:endParaRPr lang="ru-RU" dirty="0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536F7B16-1B2B-49F1-B3E1-C5DA5D293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9639" y="1432875"/>
            <a:ext cx="4387685" cy="4072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208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A8123-F910-441E-BBE6-4D7D61C8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1325563"/>
          </a:xfrm>
        </p:spPr>
        <p:txBody>
          <a:bodyPr/>
          <a:lstStyle/>
          <a:p>
            <a:r>
              <a:rPr lang="ru-RU" b="1" dirty="0"/>
              <a:t>Распредели по видам уборки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6D020-FB82-4622-9E67-B84194E0C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dirty="0"/>
              <a:t>*Проветривание  *Уборка постели  </a:t>
            </a:r>
            <a:r>
              <a:rPr lang="ru-RU" altLang="ru-RU" dirty="0"/>
              <a:t>*Мытье полов (паркет, ламинат, линолеум, плитка, дерево и т.д.)    </a:t>
            </a:r>
            <a:r>
              <a:rPr lang="ru-RU" dirty="0"/>
              <a:t>*Протирание пыли</a:t>
            </a:r>
          </a:p>
          <a:p>
            <a:pPr marL="0" indent="0">
              <a:buNone/>
              <a:defRPr/>
            </a:pPr>
            <a:r>
              <a:rPr lang="ru-RU" altLang="ru-RU" dirty="0"/>
              <a:t>*Пропылесосить книги и протереть влажной тряпкой их корешки.</a:t>
            </a:r>
          </a:p>
          <a:p>
            <a:pPr marL="0" indent="0">
              <a:buNone/>
              <a:defRPr/>
            </a:pPr>
            <a:r>
              <a:rPr lang="ru-RU" dirty="0"/>
              <a:t>*Мытье посуды     * Вынос мусора    *Влажная уборка пола </a:t>
            </a:r>
          </a:p>
          <a:p>
            <a:pPr marL="0" indent="0">
              <a:buNone/>
              <a:defRPr/>
            </a:pPr>
            <a:r>
              <a:rPr lang="ru-RU" dirty="0"/>
              <a:t>*Мытье унитаза и ванны дезинфицирующим средством</a:t>
            </a:r>
          </a:p>
          <a:p>
            <a:pPr marL="0" indent="0">
              <a:buNone/>
              <a:defRPr/>
            </a:pPr>
            <a:r>
              <a:rPr lang="ru-RU" altLang="ru-RU" dirty="0"/>
              <a:t>* Помыть окна     *Помыть батареи.</a:t>
            </a:r>
          </a:p>
          <a:p>
            <a:pPr marL="0" indent="0">
              <a:buNone/>
              <a:defRPr/>
            </a:pPr>
            <a:r>
              <a:rPr lang="ru-RU" altLang="ru-RU" dirty="0"/>
              <a:t>*Удаление пыли с поверхности, ламп, торшеров, светильников</a:t>
            </a:r>
          </a:p>
          <a:p>
            <a:pPr marL="0" indent="0">
              <a:buNone/>
              <a:defRPr/>
            </a:pPr>
            <a:r>
              <a:rPr lang="ru-RU" dirty="0"/>
              <a:t>*</a:t>
            </a:r>
            <a:r>
              <a:rPr lang="ru-RU" altLang="ru-RU" dirty="0"/>
              <a:t>Чистка растений  *Навести порядок в столах и шкафах</a:t>
            </a:r>
          </a:p>
          <a:p>
            <a:pPr marL="0" indent="0">
              <a:buNone/>
              <a:defRPr/>
            </a:pPr>
            <a:r>
              <a:rPr lang="ru-RU" altLang="ru-RU" dirty="0"/>
              <a:t>*Почистить вентиляционные решетки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24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A4927-15FA-4747-A0BA-81F4350E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Средства уборки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D6FAE8-7B53-4E2C-AD3B-B19EE1E77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83012" cy="4754284"/>
          </a:xfrm>
        </p:spPr>
        <p:txBody>
          <a:bodyPr/>
          <a:lstStyle/>
          <a:p>
            <a:r>
              <a:rPr lang="ru-RU" sz="4800" b="1" kern="0" dirty="0">
                <a:solidFill>
                  <a:srgbClr val="C00000"/>
                </a:solidFill>
              </a:rPr>
              <a:t>Инвентарь:</a:t>
            </a:r>
          </a:p>
          <a:p>
            <a:endParaRPr lang="ru-RU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9BDFDAAA-64A2-4E6D-A038-12E6719E8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4961" y="2561294"/>
            <a:ext cx="2000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48B972D2-3180-4DF1-B0E2-9BA117FFB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380" y="2052631"/>
            <a:ext cx="2000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EE2A041F-4B10-41FA-A4C8-C2267629E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4660" y="1989000"/>
            <a:ext cx="2000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6C5FC86D-C656-40AD-A24F-88698CE81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0120" y="4641495"/>
            <a:ext cx="2000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9">
            <a:extLst>
              <a:ext uri="{FF2B5EF4-FFF2-40B4-BE49-F238E27FC236}">
                <a16:creationId xmlns:a16="http://schemas.microsoft.com/office/drawing/2014/main" id="{F060E90B-314A-4D76-8AA6-7447E5636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9633" y="4575507"/>
            <a:ext cx="2000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F4FC24BA-44EF-477E-8609-E2B01D681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26977" y="4251460"/>
            <a:ext cx="2000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2220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21816-CDBD-46EB-AB20-03A35B23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08" y="365125"/>
            <a:ext cx="10788192" cy="1325563"/>
          </a:xfrm>
        </p:spPr>
        <p:txBody>
          <a:bodyPr/>
          <a:lstStyle/>
          <a:p>
            <a:r>
              <a:rPr lang="ru-RU" b="1" dirty="0"/>
              <a:t>Гигиена одежды и обуви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CAF28EA-C983-4576-9E74-A14296D144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101" y="1448794"/>
            <a:ext cx="4419983" cy="29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3CB80C2-6628-437D-84B5-A3ED38363A0D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109" y="4001293"/>
            <a:ext cx="3632080" cy="232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84B56B-0643-48FE-B868-937DE09E0F23}"/>
              </a:ext>
            </a:extLst>
          </p:cNvPr>
          <p:cNvSpPr txBox="1"/>
          <p:nvPr/>
        </p:nvSpPr>
        <p:spPr>
          <a:xfrm>
            <a:off x="565607" y="1943929"/>
            <a:ext cx="4628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Sylfaen" pitchFamily="18" charset="0"/>
              </a:rPr>
              <a:t>Уход за одеждой - стирка, просушка, глажка вещей.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7F8C05-2AF8-42F5-B46F-EA32156B2EF3}"/>
              </a:ext>
            </a:extLst>
          </p:cNvPr>
          <p:cNvSpPr txBox="1"/>
          <p:nvPr/>
        </p:nvSpPr>
        <p:spPr>
          <a:xfrm rot="10800000" flipV="1">
            <a:off x="414779" y="4695430"/>
            <a:ext cx="8088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Sylfaen" pitchFamily="18" charset="0"/>
              </a:rPr>
              <a:t>Уход за обувью - мытьё, просушка,.</a:t>
            </a:r>
          </a:p>
        </p:txBody>
      </p:sp>
    </p:spTree>
    <p:extLst>
      <p:ext uri="{BB962C8B-B14F-4D97-AF65-F5344CB8AC3E}">
        <p14:creationId xmlns:p14="http://schemas.microsoft.com/office/powerpoint/2010/main" val="128970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E9821-2C1C-4A6C-A8D6-F410BB435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Гигиена тела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FA2373-EBDA-4843-B3E9-883D708EF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</a:rPr>
              <a:t>Правила ухода за зубами</a:t>
            </a:r>
          </a:p>
          <a:p>
            <a:r>
              <a:rPr lang="ru-RU" altLang="ru-RU" sz="4000" dirty="0"/>
              <a:t>Чисти зубы ежедневно утром и вечером пользуясь зубной щеткой и пастой.</a:t>
            </a:r>
          </a:p>
          <a:p>
            <a:r>
              <a:rPr lang="ru-RU" altLang="ru-RU" sz="4000" dirty="0"/>
              <a:t> Полощи рот после еды.</a:t>
            </a:r>
          </a:p>
          <a:p>
            <a:r>
              <a:rPr lang="ru-RU" altLang="ru-RU" sz="4000" dirty="0"/>
              <a:t>При первых признаках заболеваний зубов и десен незамедлительно обратись к стоматологу.</a:t>
            </a:r>
          </a:p>
          <a:p>
            <a:endParaRPr lang="ru-RU" dirty="0"/>
          </a:p>
        </p:txBody>
      </p:sp>
      <p:pic>
        <p:nvPicPr>
          <p:cNvPr id="4" name="Picture 6" descr="Картинка 118 из 36089">
            <a:hlinkClick r:id="rId2"/>
            <a:extLst>
              <a:ext uri="{FF2B5EF4-FFF2-40B4-BE49-F238E27FC236}">
                <a16:creationId xmlns:a16="http://schemas.microsoft.com/office/drawing/2014/main" id="{6538F7F0-4FA0-4F76-864D-587263BD0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053" y="183307"/>
            <a:ext cx="29718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51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1581F-7DEC-496E-B59C-4CC8C276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Гигиена тела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259E09-9393-4959-8317-C5B69B8BB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76" y="1451728"/>
            <a:ext cx="10693924" cy="472523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Мойте руки чаще!</a:t>
            </a:r>
          </a:p>
          <a:p>
            <a:pPr marL="578358" indent="-514350">
              <a:spcBef>
                <a:spcPts val="0"/>
              </a:spcBef>
              <a:defRPr/>
            </a:pPr>
            <a:r>
              <a:rPr lang="ru-RU" sz="3600" dirty="0"/>
              <a:t>Руки рекомендуется тщательно мыть  после туалета, общения с животными, перед приготовлением пищи и перед едой,  после улицы, уборки помещения и во всех случаях, когда руки загрязнены.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21208" indent="-457200">
              <a:spcBef>
                <a:spcPts val="0"/>
              </a:spcBef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Ногти должны быть чистыми </a:t>
            </a:r>
          </a:p>
          <a:p>
            <a:pPr marL="64008" indent="0">
              <a:spcBef>
                <a:spcPts val="0"/>
              </a:spcBef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коротко подстриженными. </a:t>
            </a:r>
            <a:endParaRPr lang="ru-RU" sz="3600" dirty="0"/>
          </a:p>
          <a:p>
            <a:endParaRPr lang="ru-RU" dirty="0"/>
          </a:p>
        </p:txBody>
      </p:sp>
      <p:pic>
        <p:nvPicPr>
          <p:cNvPr id="4" name="Picture 2" descr="http://www.amcenter.ru/img/images/345_18.jpg">
            <a:extLst>
              <a:ext uri="{FF2B5EF4-FFF2-40B4-BE49-F238E27FC236}">
                <a16:creationId xmlns:a16="http://schemas.microsoft.com/office/drawing/2014/main" id="{5A3DD3CF-9CBA-49DD-A0C2-64268DB5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820" y="4177170"/>
            <a:ext cx="3346042" cy="245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6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346</Words>
  <Application>Microsoft Office PowerPoint</Application>
  <PresentationFormat>Широкоэкранный</PresentationFormat>
  <Paragraphs>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Sylfaen</vt:lpstr>
      <vt:lpstr>Times New Roman</vt:lpstr>
      <vt:lpstr>Тема Office</vt:lpstr>
      <vt:lpstr>Окружающий мир  1 класс</vt:lpstr>
      <vt:lpstr>Личная гигиена</vt:lpstr>
      <vt:lpstr>Презентация PowerPoint</vt:lpstr>
      <vt:lpstr>Гигиена жилища</vt:lpstr>
      <vt:lpstr>Распредели по видам уборки </vt:lpstr>
      <vt:lpstr>Средства уборки</vt:lpstr>
      <vt:lpstr>Гигиена одежды и обуви</vt:lpstr>
      <vt:lpstr>Гигиена тела</vt:lpstr>
      <vt:lpstr>Гигиена тела</vt:lpstr>
      <vt:lpstr>Гигиена тела</vt:lpstr>
      <vt:lpstr>Гигиена тела</vt:lpstr>
      <vt:lpstr>Предметы личной гигиены</vt:lpstr>
      <vt:lpstr>Гигиена питания</vt:lpstr>
      <vt:lpstr>Гигиена питания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  1 класс</dc:title>
  <dc:creator>User</dc:creator>
  <cp:lastModifiedBy>User</cp:lastModifiedBy>
  <cp:revision>2</cp:revision>
  <dcterms:created xsi:type="dcterms:W3CDTF">2023-03-28T10:27:48Z</dcterms:created>
  <dcterms:modified xsi:type="dcterms:W3CDTF">2023-03-30T09:04:04Z</dcterms:modified>
</cp:coreProperties>
</file>