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detionline.com/helpline/abou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lefon-doveria.ru/parents/" TargetMode="External"/><Relationship Id="rId2" Type="http://schemas.openxmlformats.org/officeDocument/2006/relationships/hyperlink" Target="https://telefon-doveria.ru/ev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44rezh.uralschool.ru/?section_id=70" TargetMode="External"/><Relationship Id="rId4" Type="http://schemas.openxmlformats.org/officeDocument/2006/relationships/hyperlink" Target="https://telefon-doveria.ru/teenag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sz="2100" smtClean="0"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конкурс компьютерных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образовательных продуктов педагогов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«Мозаика презентаций»</a:t>
            </a:r>
            <a:endParaRPr lang="ru-RU" sz="2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900" dirty="0" smtClean="0">
                <a:solidFill>
                  <a:srgbClr val="FF0000"/>
                </a:solidFill>
              </a:rPr>
              <a:t>Детский телефон доверия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– 800 – 2000 - 122</a:t>
            </a:r>
            <a:endParaRPr lang="ru-RU" sz="39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                   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                            </a:t>
            </a:r>
          </a:p>
          <a:p>
            <a:pPr algn="ctr"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  <a:t>Токарева Наталия Максимовна,</a:t>
            </a:r>
            <a:b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b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  <a:t>МАОУ СОШ №44</a:t>
            </a:r>
            <a:b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900" dirty="0" smtClean="0">
                <a:latin typeface="Times New Roman" pitchFamily="18" charset="0"/>
                <a:cs typeface="Times New Roman" pitchFamily="18" charset="0"/>
              </a:rPr>
              <a:t>г. Реж, 2024г</a:t>
            </a:r>
            <a:r>
              <a:rPr lang="ru-RU" sz="1900" dirty="0" smtClean="0">
                <a:solidFill>
                  <a:srgbClr val="0070C0"/>
                </a:solidFill>
              </a:rPr>
              <a:t>                                                                    </a:t>
            </a:r>
            <a:endParaRPr lang="ru-RU" sz="1900" dirty="0">
              <a:solidFill>
                <a:srgbClr val="FF0000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924944"/>
            <a:ext cx="209508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Чем </a:t>
            </a: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елефон доверия </a:t>
            </a:r>
            <a:b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может вам помочь?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301749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выговориться, разобраться, снять напряжение;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получить психологическую консультацию;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получить информацию по волнующим вас вопросам;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передать сведения специалисту (о факте жестокого обращения)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293096"/>
            <a:ext cx="1671685" cy="155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Чем </a:t>
            </a: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елефон доверия </a:t>
            </a:r>
            <a:b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может вам помочь?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301749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Детский телефон доверия часто используется для консультирования по сложным темам, обсуждение которых в личной беседе могло бы быть затруднительным: межличностные отношения, употребление наркотиков, преступления и др.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1826877" cy="169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Чем </a:t>
            </a: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елефон доверия </a:t>
            </a:r>
            <a:b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может вам помочь?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301749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0070C0"/>
                </a:solidFill>
              </a:rPr>
              <a:t>Специалисты готовы помочь </a:t>
            </a:r>
            <a:r>
              <a:rPr lang="ru-RU" dirty="0" smtClean="0">
                <a:solidFill>
                  <a:srgbClr val="0070C0"/>
                </a:solidFill>
              </a:rPr>
              <a:t>т</a:t>
            </a:r>
            <a:r>
              <a:rPr lang="ru-RU" b="1" dirty="0" smtClean="0">
                <a:solidFill>
                  <a:srgbClr val="0070C0"/>
                </a:solidFill>
              </a:rPr>
              <a:t>ебе в разрешении трудностей, возникающих в школе, на улице и дома. Психологи готовы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проконсультировать Тебя по вопросам детско-родительских и детско-детских отношений, межличностных конфликтов и другим проблемам.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1826877" cy="169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63B90"/>
                </a:solidFill>
                <a:latin typeface="Verdana" pitchFamily="34" charset="0"/>
              </a:rPr>
              <a:t>Принципы работы службы </a:t>
            </a:r>
            <a:br>
              <a:rPr lang="ru-RU" dirty="0" smtClean="0">
                <a:solidFill>
                  <a:srgbClr val="063B90"/>
                </a:solidFill>
                <a:latin typeface="Verdana" pitchFamily="34" charset="0"/>
              </a:rPr>
            </a:br>
            <a:r>
              <a:rPr lang="ru-RU" dirty="0" smtClean="0">
                <a:solidFill>
                  <a:srgbClr val="063B90"/>
                </a:solidFill>
                <a:latin typeface="Verdana" pitchFamily="34" charset="0"/>
              </a:rPr>
              <a:t>«Телефон доверия»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301749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Анонимность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Доверительность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3374" y="4005064"/>
            <a:ext cx="1882753" cy="174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63B90"/>
                </a:solidFill>
                <a:latin typeface="Verdana" pitchFamily="34" charset="0"/>
              </a:rPr>
              <a:t/>
            </a:r>
            <a:br>
              <a:rPr lang="ru-RU" dirty="0" smtClean="0">
                <a:solidFill>
                  <a:srgbClr val="063B90"/>
                </a:solidFill>
                <a:latin typeface="Verdana" pitchFamily="34" charset="0"/>
              </a:rPr>
            </a:br>
            <a:r>
              <a:rPr lang="ru-RU" sz="4400" dirty="0" smtClean="0">
                <a:solidFill>
                  <a:srgbClr val="063B90"/>
                </a:solidFill>
                <a:latin typeface="Verdana" pitchFamily="34" charset="0"/>
              </a:rPr>
              <a:t>Детский телефон доверия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>8 – 800 – 2000 - 122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301749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работает ежедневно и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круглосуточно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консультации бесплатные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7800" y="3573016"/>
            <a:ext cx="2348327" cy="217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080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63B90"/>
                </a:solidFill>
                <a:latin typeface="Verdana" pitchFamily="34" charset="0"/>
              </a:rPr>
              <a:t>Линия помощи «Дети </a:t>
            </a:r>
            <a:r>
              <a:rPr lang="ru-RU" sz="3200" dirty="0" err="1" smtClean="0">
                <a:solidFill>
                  <a:srgbClr val="063B90"/>
                </a:solidFill>
                <a:latin typeface="Verdana" pitchFamily="34" charset="0"/>
              </a:rPr>
              <a:t>Онлайн</a:t>
            </a:r>
            <a:r>
              <a:rPr lang="ru-RU" sz="3200" dirty="0" smtClean="0">
                <a:solidFill>
                  <a:srgbClr val="063B90"/>
                </a:solidFill>
                <a:latin typeface="Verdana" pitchFamily="34" charset="0"/>
              </a:rPr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265745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Линия помощи «Дети </a:t>
            </a:r>
            <a:r>
              <a:rPr lang="ru-RU" sz="9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 — это единственная в России уникальная служба телефонного и </a:t>
            </a:r>
            <a:r>
              <a:rPr lang="ru-RU" sz="9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онлайн-консультирования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которая оказывает психологическую и информационную поддержку детям и подросткам, столкнувшимся с различными проблемами в Интернете. Узнать подробнее о «Дети </a:t>
            </a:r>
            <a:r>
              <a:rPr lang="ru-RU" sz="9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- 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http://detionline.com/helpline/about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тел. </a:t>
            </a:r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88002500015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509120"/>
            <a:ext cx="1900502" cy="16384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63B90"/>
                </a:solidFill>
                <a:latin typeface="Verdana" pitchFamily="34" charset="0"/>
              </a:rPr>
              <a:t/>
            </a:r>
            <a:br>
              <a:rPr lang="ru-RU" dirty="0" smtClean="0">
                <a:solidFill>
                  <a:srgbClr val="063B90"/>
                </a:solidFill>
                <a:latin typeface="Verdan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063B90"/>
                </a:solidFill>
                <a:latin typeface="Verdana" pitchFamily="34" charset="0"/>
              </a:rPr>
              <a:t> </a:t>
            </a:r>
            <a:r>
              <a:rPr lang="ru-RU" sz="3000" b="1" dirty="0" smtClean="0">
                <a:solidFill>
                  <a:srgbClr val="063B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Детский телефон доверия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– 800 – 2000 - 122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Интересные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видео </a:t>
            </a:r>
            <a:r>
              <a:rPr lang="ru-RU" dirty="0" smtClean="0">
                <a:solidFill>
                  <a:srgbClr val="0070C0"/>
                </a:solidFill>
                <a:hlinkClick r:id="rId2"/>
              </a:rPr>
              <a:t>«Семья вверх тормашками»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https://telefon-doveria.ru/events/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Информация для родителей </a:t>
            </a:r>
            <a:r>
              <a:rPr lang="en-US" dirty="0" smtClean="0">
                <a:hlinkClick r:id="rId3"/>
              </a:rPr>
              <a:t>https://telefon-doveria.ru/parents/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Информация для детей </a:t>
            </a:r>
            <a:r>
              <a:rPr lang="en-US" dirty="0" smtClean="0">
                <a:hlinkClick r:id="rId4"/>
              </a:rPr>
              <a:t>https://telefon-doveria.ru/teenagers/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Информация на официальном сайте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МАОУ СОШ № 44 </a:t>
            </a:r>
            <a:r>
              <a:rPr lang="en-US" dirty="0" smtClean="0">
                <a:hlinkClick r:id="rId5"/>
              </a:rPr>
              <a:t>https://44rezh.uralschool.ru/?section_id=70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620688"/>
            <a:ext cx="1428355" cy="13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320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 2</vt:lpstr>
      <vt:lpstr>Аспект</vt:lpstr>
      <vt:lpstr> </vt:lpstr>
      <vt:lpstr>Чем Телефон доверия  может вам помочь?</vt:lpstr>
      <vt:lpstr>Чем Телефон доверия  может вам помочь?</vt:lpstr>
      <vt:lpstr>Чем Телефон доверия  может вам помочь?</vt:lpstr>
      <vt:lpstr>Принципы работы службы  «Телефон доверия»</vt:lpstr>
      <vt:lpstr> Детский телефон доверия  8 – 800 – 2000 - 122</vt:lpstr>
      <vt:lpstr>Линия помощи «Дети Онлайн»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для детей и их родителей</dc:title>
  <dc:creator>Владелец</dc:creator>
  <cp:lastModifiedBy>Zavuch</cp:lastModifiedBy>
  <cp:revision>8</cp:revision>
  <dcterms:created xsi:type="dcterms:W3CDTF">2024-04-15T04:25:58Z</dcterms:created>
  <dcterms:modified xsi:type="dcterms:W3CDTF">2024-04-15T05:51:33Z</dcterms:modified>
</cp:coreProperties>
</file>