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1498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media/image3.jpeg>
</file>

<file path=ppt/media/image4.jpeg>
</file>

<file path=ppt/media/image5.jpeg>
</file>

<file path=ppt/media/image6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E10B60-0A17-4CA7-A2A6-EEAD73E3C132}" type="datetimeFigureOut">
              <a:rPr lang="ru-RU" smtClean="0"/>
              <a:pPr/>
              <a:t>06.04.2023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080086-BEFA-4AA8-9696-4F06122BF23D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s://cf2.ppt-online.org/files2/slide/k/KrXMk6hZ7EQy4T1PbI3ODgAYnqRjx5Jts0NFlm/slide-0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41359" y="2996952"/>
            <a:ext cx="4290681" cy="3213821"/>
          </a:xfrm>
          <a:prstGeom prst="rect">
            <a:avLst/>
          </a:prstGeom>
          <a:noFill/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9158C86B-410C-43BE-9028-700770155F94}"/>
              </a:ext>
            </a:extLst>
          </p:cNvPr>
          <p:cNvSpPr txBox="1"/>
          <p:nvPr/>
        </p:nvSpPr>
        <p:spPr>
          <a:xfrm>
            <a:off x="1619672" y="260648"/>
            <a:ext cx="5750374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VIII</a:t>
            </a:r>
            <a:r>
              <a:rPr lang="ru-RU" b="1" dirty="0"/>
              <a:t>  методический  конкурс  компьютерных</a:t>
            </a:r>
            <a:br>
              <a:rPr lang="ru-RU" b="1" dirty="0"/>
            </a:br>
            <a:r>
              <a:rPr lang="ru-RU" b="1" dirty="0"/>
              <a:t> образовательных продуктов педагогов</a:t>
            </a:r>
            <a:br>
              <a:rPr lang="ru-RU" b="1" dirty="0"/>
            </a:br>
            <a:r>
              <a:rPr lang="ru-RU" b="1" dirty="0"/>
              <a:t> «Мозаика презентаций» </a:t>
            </a:r>
          </a:p>
          <a:p>
            <a:pPr algn="ctr"/>
            <a:endParaRPr lang="ru-RU" b="1" dirty="0"/>
          </a:p>
          <a:p>
            <a:pPr algn="ctr"/>
            <a:endParaRPr lang="ru-RU" b="1" dirty="0"/>
          </a:p>
          <a:p>
            <a:pPr algn="ctr"/>
            <a:endParaRPr lang="ru-RU" b="1" dirty="0"/>
          </a:p>
          <a:p>
            <a:pPr algn="ctr"/>
            <a:endParaRPr lang="ru-RU" b="1" dirty="0"/>
          </a:p>
          <a:p>
            <a:pPr algn="ctr"/>
            <a:endParaRPr lang="ru-RU" b="1" dirty="0"/>
          </a:p>
          <a:p>
            <a:pPr algn="ctr"/>
            <a:r>
              <a:rPr lang="ru-RU" sz="3600" b="1" dirty="0"/>
              <a:t>Технология 5 класс</a:t>
            </a:r>
            <a:endParaRPr lang="ru-RU" sz="3600" dirty="0"/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C324EAC1-D7A0-47E6-AA40-758D1D2F1D52}"/>
              </a:ext>
            </a:extLst>
          </p:cNvPr>
          <p:cNvSpPr/>
          <p:nvPr/>
        </p:nvSpPr>
        <p:spPr>
          <a:xfrm>
            <a:off x="5231876" y="5024487"/>
            <a:ext cx="4560196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err="1"/>
              <a:t>Актимирова</a:t>
            </a:r>
            <a:r>
              <a:rPr lang="ru-RU" dirty="0"/>
              <a:t> Рафия </a:t>
            </a:r>
            <a:r>
              <a:rPr lang="ru-RU" dirty="0" err="1"/>
              <a:t>Ралифовна</a:t>
            </a:r>
            <a:r>
              <a:rPr lang="ru-RU" dirty="0"/>
              <a:t>,</a:t>
            </a:r>
          </a:p>
          <a:p>
            <a:r>
              <a:rPr lang="ru-RU" dirty="0"/>
              <a:t>Учитель технологии</a:t>
            </a:r>
          </a:p>
          <a:p>
            <a:r>
              <a:rPr lang="ru-RU" dirty="0"/>
              <a:t>МАОУ СОШ №44 </a:t>
            </a:r>
          </a:p>
          <a:p>
            <a:r>
              <a:rPr lang="ru-RU" dirty="0"/>
              <a:t>г.Реж,2023г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AutoShape 2" descr="https://cdn.prezentacii.info/wp-content/uploads/2021/01/bF4pJGm3HjIcF3q3/23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8" name="AutoShape 4" descr="https://cdn.prezentacii.info/wp-content/uploads/2021/01/bF4pJGm3HjIcF3q3/23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pic>
        <p:nvPicPr>
          <p:cNvPr id="2" name="Picture 2" descr="https://fs.znanio.ru/d5af0e/a8/2c/b0b2b22c51bb09fe5861dc3d40746340a9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21007" y="0"/>
            <a:ext cx="9265007" cy="696084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AutoShape 2" descr="https://shareslide.ru/img/thumbs/8cd5b4b547f6432471040e4664f91b9b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8" name="AutoShape 4" descr="https://shareslide.ru/img/thumbs/8cd5b4b547f6432471040e4664f91b9b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" name="AutoShape 2" descr="https://shareslide.ru/img/thumbs/8cd5b4b547f6432471040e4664f91b9b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3" name="AutoShape 4" descr="https://shareslide.ru/img/thumbs/8cd5b4b547f6432471040e4664f91b9b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pic>
        <p:nvPicPr>
          <p:cNvPr id="4" name="Picture 2" descr="https://cf.ppt-online.org/files/slide/o/Oea5JWkw419dAh0XNtVbBvMQlTCYHE82S7RGxK/slide-14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252536" y="-447675"/>
            <a:ext cx="9753600" cy="7305675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s://fs.znanio.ru/d5af0e/55/e2/70ebe7c33948a5e5cde9d099d8bfabc576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252536" y="-171400"/>
            <a:ext cx="9729614" cy="7309901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AutoShape 2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8" name="AutoShape 4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" name="AutoShape 2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3" name="AutoShape 4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pic>
        <p:nvPicPr>
          <p:cNvPr id="4" name="Picture 2" descr="https://zelmershop.ru/wp-content/uploads/c/9/7/c975987063402d006499aa8070f0ce25.jpe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AutoShape 2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8" name="AutoShape 4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" name="AutoShape 2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3" name="AutoShape 4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4" name="AutoShape 2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5" name="AutoShape 4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6" name="AutoShape 2" descr="https://thepresentation.ru/img/tmb/5/437046/42a5103a89dcf1642de99e39b45b7708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7" name="AutoShape 4" descr="https://thepresentation.ru/img/tmb/5/437046/42a5103a89dcf1642de99e39b45b7708-800x.jpg"/>
          <p:cNvSpPr>
            <a:spLocks noChangeAspect="1" noChangeArrowheads="1"/>
          </p:cNvSpPr>
          <p:nvPr/>
        </p:nvSpPr>
        <p:spPr bwMode="auto">
          <a:xfrm>
            <a:off x="63500" y="-136525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30" name="AutoShape 6" descr="https://thepresentation.ru/img/tmb/5/437046/42a5103a89dcf1642de99e39b45b7708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32" name="AutoShape 8" descr="https://thepresentation.ru/img/tmb/5/437046/42a5103a89dcf1642de99e39b45b7708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8" name="AutoShape 2" descr="https://thepresentation.ru/img/tmb/5/437046/42a5103a89dcf1642de99e39b45b7708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9" name="AutoShape 4" descr="https://thepresentation.ru/img/tmb/5/437046/42a5103a89dcf1642de99e39b45b7708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" name="AutoShape 2" descr="http://900igr.net/up/datas/144052/016.jpg"/>
          <p:cNvSpPr>
            <a:spLocks noChangeAspect="1" noChangeArrowheads="1"/>
          </p:cNvSpPr>
          <p:nvPr/>
        </p:nvSpPr>
        <p:spPr bwMode="auto">
          <a:xfrm>
            <a:off x="63500" y="-136525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1" name="AutoShape 2" descr="http://900igr.net/up/datas/144052/016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2" name="AutoShape 4" descr="http://900igr.net/up/datas/144052/016.jpg"/>
          <p:cNvSpPr>
            <a:spLocks noChangeAspect="1" noChangeArrowheads="1"/>
          </p:cNvSpPr>
          <p:nvPr/>
        </p:nvSpPr>
        <p:spPr bwMode="auto">
          <a:xfrm>
            <a:off x="63500" y="-136525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3" name="AutoShape 2" descr="https://shareslide.ru/img/thumbs/92aa5eb780d5f11995359cd4ce3ed5c1-800x.jpg"/>
          <p:cNvSpPr>
            <a:spLocks noChangeAspect="1" noChangeArrowheads="1"/>
          </p:cNvSpPr>
          <p:nvPr/>
        </p:nvSpPr>
        <p:spPr bwMode="auto">
          <a:xfrm>
            <a:off x="63500" y="-136525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4" name="AutoShape 4" descr="https://shareslide.ru/img/thumbs/92aa5eb780d5f11995359cd4ce3ed5c1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5" name="AutoShape 2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6" name="AutoShape 4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7" name="AutoShape 2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8" name="AutoShape 4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9" name="AutoShape 2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0" name="AutoShape 4" descr="https://fsd.multiurok.ru/html/2022/09/13/s_631ff5aedbc3c/phpfLm0Uo_Urok-SHapoval_html_a46b49ab375bb4d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1" name="AutoShape 2" descr="https://shareslide.ru/img/thumbs/33f4a8c352b44031a9a29c19628ab741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2" name="AutoShape 4" descr="https://shareslide.ru/img/thumbs/33f4a8c352b44031a9a29c19628ab741-800x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3" name="AutoShape 2" descr="https://cf3.ppt-online.org/files3/slide/d/dbpA4SN2CBcJHvz1K8ZYM7tUlRm9IGyxonjugO/slide-13.jpg"/>
          <p:cNvSpPr>
            <a:spLocks noChangeAspect="1" noChangeArrowheads="1"/>
          </p:cNvSpPr>
          <p:nvPr/>
        </p:nvSpPr>
        <p:spPr bwMode="auto">
          <a:xfrm>
            <a:off x="63500" y="-136525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pic>
        <p:nvPicPr>
          <p:cNvPr id="24" name="Picture 2" descr="https://fs3.ppt4web.ru/images/135901/198907/640/img8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180528"/>
            <a:ext cx="8903296" cy="667747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33</Words>
  <Application>Microsoft Office PowerPoint</Application>
  <PresentationFormat>Экран (4:3)</PresentationFormat>
  <Paragraphs>11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9" baseType="lpstr">
      <vt:lpstr>Arial</vt:lpstr>
      <vt:lpstr>Calibri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Учитель</dc:creator>
  <cp:lastModifiedBy>User</cp:lastModifiedBy>
  <cp:revision>30</cp:revision>
  <dcterms:created xsi:type="dcterms:W3CDTF">2022-12-14T03:15:23Z</dcterms:created>
  <dcterms:modified xsi:type="dcterms:W3CDTF">2023-04-06T04:14:48Z</dcterms:modified>
</cp:coreProperties>
</file>

<file path=docProps/thumbnail.jpeg>
</file>