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3" r:id="rId4"/>
    <p:sldId id="260" r:id="rId5"/>
    <p:sldId id="258" r:id="rId6"/>
    <p:sldId id="259" r:id="rId7"/>
    <p:sldId id="261" r:id="rId8"/>
    <p:sldId id="262" r:id="rId9"/>
    <p:sldId id="265" r:id="rId10"/>
    <p:sldId id="263" r:id="rId11"/>
    <p:sldId id="264" r:id="rId12"/>
    <p:sldId id="271" r:id="rId13"/>
    <p:sldId id="276" r:id="rId14"/>
    <p:sldId id="272" r:id="rId15"/>
    <p:sldId id="266" r:id="rId16"/>
    <p:sldId id="267" r:id="rId17"/>
    <p:sldId id="269" r:id="rId18"/>
    <p:sldId id="268" r:id="rId19"/>
    <p:sldId id="270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5B3C7-D40C-4CE1-BA9C-2B9CB785FF77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77678-B4BB-428F-A79D-5EF906A6AD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ТЕХНОЛОГИЯ 6 класс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Тема:  «Современные материалы и их свойства».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B407B47-3666-4DE8-8501-12DC0C82EE0D}"/>
              </a:ext>
            </a:extLst>
          </p:cNvPr>
          <p:cNvSpPr/>
          <p:nvPr/>
        </p:nvSpPr>
        <p:spPr>
          <a:xfrm>
            <a:off x="1691680" y="4046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VIII</a:t>
            </a:r>
            <a:r>
              <a:rPr lang="ru-RU" b="1" dirty="0"/>
              <a:t>  методический  конкурс  компьютерных</a:t>
            </a:r>
            <a:br>
              <a:rPr lang="ru-RU" b="1" dirty="0"/>
            </a:br>
            <a:r>
              <a:rPr lang="ru-RU" b="1" dirty="0"/>
              <a:t> образовательных продуктов педагогов</a:t>
            </a:r>
            <a:br>
              <a:rPr lang="ru-RU" b="1" dirty="0"/>
            </a:br>
            <a:r>
              <a:rPr lang="ru-RU" b="1" dirty="0"/>
              <a:t> «Мозаика презентаций» </a:t>
            </a:r>
          </a:p>
          <a:p>
            <a:pPr algn="ctr"/>
            <a:endParaRPr lang="ru-RU" b="1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350DA61E-86B5-4433-BD27-2E4A2A866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99992" y="4437112"/>
            <a:ext cx="446449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/>
              <a:t>Актимирова</a:t>
            </a:r>
            <a:r>
              <a:rPr lang="ru-RU" sz="2000" dirty="0"/>
              <a:t> Рафия </a:t>
            </a:r>
            <a:r>
              <a:rPr lang="ru-RU" sz="2000" dirty="0" err="1"/>
              <a:t>Ралифовна</a:t>
            </a:r>
            <a:r>
              <a:rPr lang="ru-RU" sz="2000" dirty="0"/>
              <a:t>,</a:t>
            </a:r>
          </a:p>
          <a:p>
            <a:r>
              <a:rPr lang="ru-RU" sz="2000" dirty="0"/>
              <a:t>Учитель технологии</a:t>
            </a:r>
          </a:p>
          <a:p>
            <a:r>
              <a:rPr lang="ru-RU" sz="2000" dirty="0"/>
              <a:t>МАОУ СОШ №44 </a:t>
            </a:r>
          </a:p>
          <a:p>
            <a:r>
              <a:rPr lang="ru-RU" sz="2000" dirty="0"/>
              <a:t>г.Реж,2023г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1.slide-share.ru/s_slide/2292b34097ef8e8921eb36503931eefd/777cfe66-9908-4f3a-8b91-2dddd35b3f9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900igr.net/up/datai/80605/0005-006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900igr.net/up/datai/80605/0005-006-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s://piter-smu.ru/wp-content/uploads/0/b/7/0b77ec2a67af8995c00874ae046039d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iter-smu.ru/wp-content/uploads/b/8/e/b8ef3d14385f816ae3176645fe8e9e3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nus-outlet.ru/wp-content/uploads/f/5/6/f560bdf9bd516964d9554d83b38825e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helpiks.su/imgart/baza3/861036012435.files/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udfile.net/html/46718/124/html_9tcAiogkxf.FkbW/img-0EMve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udfile.net/html/46718/124/html_9tcAiogkxf.FkbW/img-0EMve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s://benzo-electro-instrument.ru/wp-content/uploads/b/e/9/be983e1d5051e559612a471ac740dc1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newsaler.ru/wp-content/uploads/f/4/9/f4973c692eaa449d95c6984805b9eb3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d5af0e/a9/05/922d106581bd3c65cf6948f79ab9af60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5272"/>
            <a:ext cx="8721802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hareslide.ru/img/thumbs/ff966934d8b71adbf86dcf37cfa5524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hareslide.ru/img/thumbs/ff966934d8b71adbf86dcf37cfa5524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s://meb62.ru/wp-content/uploads/c/8/4/c8406a83f8408eb2d644cc6882fc0d6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3489"/>
            <a:ext cx="8817496" cy="6604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gaz-kolonka.ru/wp-content/uploads/7/5/0/75090eaad46a4dde0d4d0d1a5c1d445d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gaz-kolonka.ru/wp-content/uploads/7/5/0/75090eaad46a4dde0d4d0d1a5c1d445d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s://cf.ppt-online.org/files/slide/g/glanOdp6QjwNJ01hZsv97RXC2Y8kSWAuPfyzFq/slid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081107-E564-4D4F-87C5-B426AF305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A591D5-9C3B-4319-A423-5C9EA484C9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Материалы – это вещество, предмет, сырье применяемое для изготовления материальных благ.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7342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methodology/images/cd/8e/cd8e1f9aa8010d21429a6a6053fbd9e7c9954ff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j/j74KwSvu0T8FsIUiXDloVzxRbAEYr1WqyL5k3Q/slid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ax-shops.ru/wp-content/uploads/8/4/2/8421b1fb7676267db3a11a40b73bd10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01benzopila.ru/wp-content/uploads/4/2/b/42b8472a57227aa1aa4d720af5b4830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aborcolor.ru/wp-content/uploads/8/5/3/8539fb850f1586168b83351f4c93615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1.slide-share.ru/s_slide/e32974386895b4a10e1600ba794d744b/447728fb-a4e0-4cf2-b64e-3620061f671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methodology/images/16/bd/16bd5293c835cc15a8fe5726e306ec0cd073bd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045624" cy="60342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inkisteel.ru/wp-content/uploads/e/0/1/e01a9084d74c69ad56bec8b99e094b5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ow-stickers.ru/wp-content/uploads/f/e/4/fe42bedfd3806a01d251c5aa34d3db3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57</Words>
  <Application>Microsoft Office PowerPoint</Application>
  <PresentationFormat>Экран (4:3)</PresentationFormat>
  <Paragraphs>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Calibri</vt:lpstr>
      <vt:lpstr>Тема Office</vt:lpstr>
      <vt:lpstr>ТЕХНОЛОГИЯ 6 класс Тема:  «Современные материалы и их свойства».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Учитель</dc:creator>
  <cp:lastModifiedBy>User</cp:lastModifiedBy>
  <cp:revision>27</cp:revision>
  <dcterms:created xsi:type="dcterms:W3CDTF">2022-12-27T06:05:12Z</dcterms:created>
  <dcterms:modified xsi:type="dcterms:W3CDTF">2023-04-06T04:11:58Z</dcterms:modified>
</cp:coreProperties>
</file>