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10B60-0A17-4CA7-A2A6-EEAD73E3C132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80086-BEFA-4AA8-9696-4F06122B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k/KrXMk6hZ7EQy4T1PbI3ODgAYnqRjx5Jts0NFlm/slide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359" y="2996952"/>
            <a:ext cx="4290681" cy="3213821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58C86B-410C-43BE-9028-700770155F94}"/>
              </a:ext>
            </a:extLst>
          </p:cNvPr>
          <p:cNvSpPr txBox="1"/>
          <p:nvPr/>
        </p:nvSpPr>
        <p:spPr>
          <a:xfrm>
            <a:off x="1619672" y="260648"/>
            <a:ext cx="5750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VIII</a:t>
            </a:r>
            <a:r>
              <a:rPr lang="ru-RU" b="1" dirty="0"/>
              <a:t>  методический  конкурс  компьютерных</a:t>
            </a:r>
            <a:br>
              <a:rPr lang="ru-RU" b="1" dirty="0"/>
            </a:br>
            <a:r>
              <a:rPr lang="ru-RU" b="1" dirty="0"/>
              <a:t> образовательных продуктов педагогов</a:t>
            </a:r>
            <a:br>
              <a:rPr lang="ru-RU" b="1" dirty="0"/>
            </a:br>
            <a:r>
              <a:rPr lang="ru-RU" b="1" dirty="0"/>
              <a:t> «Мозаика презентаций» </a:t>
            </a:r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r>
              <a:rPr lang="ru-RU" sz="3600" b="1" dirty="0"/>
              <a:t>Технология 5 класс</a:t>
            </a:r>
            <a:endParaRPr lang="ru-RU" sz="36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24EAC1-D7A0-47E6-AA40-758D1D2F1D52}"/>
              </a:ext>
            </a:extLst>
          </p:cNvPr>
          <p:cNvSpPr/>
          <p:nvPr/>
        </p:nvSpPr>
        <p:spPr>
          <a:xfrm>
            <a:off x="5231876" y="5024487"/>
            <a:ext cx="4560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Актимирова</a:t>
            </a:r>
            <a:r>
              <a:rPr lang="ru-RU" dirty="0"/>
              <a:t> Рафия </a:t>
            </a:r>
            <a:r>
              <a:rPr lang="ru-RU" dirty="0" err="1"/>
              <a:t>Ралифовна</a:t>
            </a:r>
            <a:r>
              <a:rPr lang="ru-RU" dirty="0"/>
              <a:t>,</a:t>
            </a:r>
          </a:p>
          <a:p>
            <a:r>
              <a:rPr lang="ru-RU" dirty="0"/>
              <a:t>Учитель технологии</a:t>
            </a:r>
          </a:p>
          <a:p>
            <a:r>
              <a:rPr lang="ru-RU" dirty="0"/>
              <a:t>МАОУ СОШ №44 </a:t>
            </a:r>
          </a:p>
          <a:p>
            <a:r>
              <a:rPr lang="ru-RU" dirty="0"/>
              <a:t>г.Реж,2023г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dn.prezentacii.info/wp-content/uploads/2021/01/bF4pJGm3HjIcF3q3/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.prezentacii.info/wp-content/uploads/2021/01/bF4pJGm3HjIcF3q3/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fs.znanio.ru/d5af0e/a8/2c/b0b2b22c51bb09fe5861dc3d40746340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1007" y="0"/>
            <a:ext cx="9265007" cy="6960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hareslide.ru/img/thumbs/8cd5b4b547f6432471040e4664f91b9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hareslide.ru/img/thumbs/8cd5b4b547f6432471040e4664f91b9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shareslide.ru/img/thumbs/8cd5b4b547f6432471040e4664f91b9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hareslide.ru/img/thumbs/8cd5b4b547f6432471040e4664f91b9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s://cf.ppt-online.org/files/slide/o/Oea5JWkw419dAh0XNtVbBvMQlTCYHE82S7RGxK/slid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55/e2/70ebe7c33948a5e5cde9d099d8bfabc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29614" cy="7309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s://zelmershop.ru/wp-content/uploads/c/9/7/c975987063402d006499aa8070f0ce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s://thepresentation.ru/img/tmb/5/437046/42a5103a89dcf1642de99e39b45b770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 descr="http://900igr.net/up/datas/144052/01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" descr="http://900igr.net/up/datas/144052/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http://900igr.net/up/datas/144052/01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" descr="https://shareslide.ru/img/thumbs/92aa5eb780d5f11995359cd4ce3ed5c1-800x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4" descr="https://shareslide.ru/img/thumbs/92aa5eb780d5f11995359cd4ce3ed5c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2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https://fsd.multiurok.ru/html/2022/09/13/s_631ff5aedbc3c/phpfLm0Uo_Urok-SHapoval_html_a46b49ab375bb4d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2" descr="https://shareslide.ru/img/thumbs/33f4a8c352b44031a9a29c19628ab74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4" descr="https://shareslide.ru/img/thumbs/33f4a8c352b44031a9a29c19628ab74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2" descr="https://cf3.ppt-online.org/files3/slide/d/dbpA4SN2CBcJHvz1K8ZYM7tUlRm9IGyxonjugO/slide-1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Picture 2" descr="https://fs3.ppt4web.ru/images/135901/198907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528"/>
            <a:ext cx="8903296" cy="6677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33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30</cp:revision>
  <dcterms:created xsi:type="dcterms:W3CDTF">2022-12-14T03:15:23Z</dcterms:created>
  <dcterms:modified xsi:type="dcterms:W3CDTF">2023-04-06T04:14:48Z</dcterms:modified>
</cp:coreProperties>
</file>