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5" r:id="rId4"/>
    <p:sldId id="257" r:id="rId5"/>
    <p:sldId id="258" r:id="rId6"/>
    <p:sldId id="259" r:id="rId7"/>
    <p:sldId id="260" r:id="rId8"/>
    <p:sldId id="262" r:id="rId9"/>
    <p:sldId id="268" r:id="rId10"/>
    <p:sldId id="263" r:id="rId11"/>
    <p:sldId id="267" r:id="rId12"/>
    <p:sldId id="261" r:id="rId13"/>
    <p:sldId id="272" r:id="rId14"/>
    <p:sldId id="264" r:id="rId15"/>
    <p:sldId id="273" r:id="rId16"/>
    <p:sldId id="266" r:id="rId17"/>
    <p:sldId id="270" r:id="rId18"/>
    <p:sldId id="265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CDC5-B436-4349-8A1F-39B3D0B770F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85F5-8CFC-4930-A637-DAFE82C8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CDC5-B436-4349-8A1F-39B3D0B770F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85F5-8CFC-4930-A637-DAFE82C8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CDC5-B436-4349-8A1F-39B3D0B770F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85F5-8CFC-4930-A637-DAFE82C8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CDC5-B436-4349-8A1F-39B3D0B770F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85F5-8CFC-4930-A637-DAFE82C8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CDC5-B436-4349-8A1F-39B3D0B770F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85F5-8CFC-4930-A637-DAFE82C8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CDC5-B436-4349-8A1F-39B3D0B770F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85F5-8CFC-4930-A637-DAFE82C8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CDC5-B436-4349-8A1F-39B3D0B770F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85F5-8CFC-4930-A637-DAFE82C8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CDC5-B436-4349-8A1F-39B3D0B770F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85F5-8CFC-4930-A637-DAFE82C8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CDC5-B436-4349-8A1F-39B3D0B770F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85F5-8CFC-4930-A637-DAFE82C8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CDC5-B436-4349-8A1F-39B3D0B770F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85F5-8CFC-4930-A637-DAFE82C8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CDC5-B436-4349-8A1F-39B3D0B770F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85F5-8CFC-4930-A637-DAFE82C8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3CDC5-B436-4349-8A1F-39B3D0B770F0}" type="datetimeFigureOut">
              <a:rPr lang="ru-RU" smtClean="0"/>
              <a:pPr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385F5-8CFC-4930-A637-DAFE82C8F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cf3.ppt-online.org/files3/slide/t/tUVD5zEXcoKxTgqkHOILdQw9pJ0sC8F2PfSluW/slide-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f3.ppt-online.org/files3/slide/t/tUVD5zEXcoKxTgqkHOILdQw9pJ0sC8F2PfSluW/slide-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f3.ppt-online.org/files3/slide/t/tUVD5zEXcoKxTgqkHOILdQw9pJ0sC8F2PfSluW/slide-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https://cf3.ppt-online.org/files3/slide/t/tUVD5zEXcoKxTgqkHOILdQw9pJ0sC8F2PfSluW/slide-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cf3.ppt-online.org/files3/slide/t/tUVD5zEXcoKxTgqkHOILdQw9pJ0sC8F2PfSluW/slide-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cf3.ppt-online.org/files3/slide/3/3ICrFsOYcGeftHXxydBD4a0VTSK5oM1PZEn6wA/slide-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f3.ppt-online.org/files3/slide/3/3ICrFsOYcGeftHXxydBD4a0VTSK5oM1PZEn6wA/slide-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s://school-textbook.com/uploads/posts/books/14316/143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75" y="2852936"/>
            <a:ext cx="5832648" cy="2686608"/>
          </a:xfrm>
          <a:prstGeom prst="rect">
            <a:avLst/>
          </a:prstGeom>
          <a:noFill/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7F526EA-DF66-4883-B2D6-0DE180C1F378}"/>
              </a:ext>
            </a:extLst>
          </p:cNvPr>
          <p:cNvSpPr/>
          <p:nvPr/>
        </p:nvSpPr>
        <p:spPr>
          <a:xfrm>
            <a:off x="2339752" y="16033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VIII</a:t>
            </a:r>
            <a:r>
              <a:rPr lang="ru-RU" b="1" dirty="0"/>
              <a:t>  методический  конкурс  компьютерных</a:t>
            </a:r>
            <a:br>
              <a:rPr lang="ru-RU" b="1" dirty="0"/>
            </a:br>
            <a:r>
              <a:rPr lang="ru-RU" b="1" dirty="0"/>
              <a:t> образовательных продуктов педагогов</a:t>
            </a:r>
            <a:br>
              <a:rPr lang="ru-RU" b="1" dirty="0"/>
            </a:br>
            <a:r>
              <a:rPr lang="ru-RU" b="1" dirty="0"/>
              <a:t> «Мозаика презентаций» </a:t>
            </a:r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r>
              <a:rPr lang="ru-RU" sz="3600" b="1" dirty="0"/>
              <a:t>Технология 8 класс</a:t>
            </a:r>
            <a:endParaRPr lang="ru-RU" sz="360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17A0D57-39DA-4186-9F7F-C01F0C8CB41A}"/>
              </a:ext>
            </a:extLst>
          </p:cNvPr>
          <p:cNvSpPr/>
          <p:nvPr/>
        </p:nvSpPr>
        <p:spPr>
          <a:xfrm>
            <a:off x="5231876" y="5024487"/>
            <a:ext cx="45601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Актимирова</a:t>
            </a:r>
            <a:r>
              <a:rPr lang="ru-RU" dirty="0"/>
              <a:t> Рафия </a:t>
            </a:r>
            <a:r>
              <a:rPr lang="ru-RU" dirty="0" err="1"/>
              <a:t>Ралифовна</a:t>
            </a:r>
            <a:r>
              <a:rPr lang="ru-RU" dirty="0"/>
              <a:t>,</a:t>
            </a:r>
          </a:p>
          <a:p>
            <a:r>
              <a:rPr lang="ru-RU" dirty="0"/>
              <a:t>Учитель технологии</a:t>
            </a:r>
          </a:p>
          <a:p>
            <a:r>
              <a:rPr lang="ru-RU" dirty="0"/>
              <a:t>МАОУ СОШ №44 </a:t>
            </a:r>
          </a:p>
          <a:p>
            <a:r>
              <a:rPr lang="ru-RU" dirty="0"/>
              <a:t>г.Реж,2023г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900igr.net/up/datas/127678/00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AutoShape 2" descr="http://900igr.net/up/datas/127678/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://900igr.net/up/datas/127678/00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2" name="AutoShape 2" descr="https://i1.wp.com/metodist.site/wp-content/uploads/2019/05/ehlektricheskij-tok-v-razlichnykh-sredakh_page-0004.jpg?w=1600&amp;ssl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i1.wp.com/metodist.site/wp-content/uploads/2019/05/ehlektricheskij-tok-v-razlichnykh-sredakh_page-0004.jpg?w=1600&amp;ssl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https://mypresentation.ru/documents_6/390c2dce31cd3e3045ab0680d46203b5/img1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 descr="https://mypresentation.ru/documents_6/390c2dce31cd3e3045ab0680d46203b5/img1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2" descr="https://aybaz.ru/wp-content/uploads/d/1/0/d10fcbc331e57e86ebe6ca2268585fe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www.ukazka.ru/img/g/uk20022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 descr="https://fs.znanio.ru/d5af0e/1e/05/828376b8d01046a3dcd88206451949c3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7280"/>
            <a:ext cx="8625958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prezentacii.org/upload/cloud/18/12/108373/images/screen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prezentacii.org/upload/cloud/18/12/108373/images/screen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prezentacii.org/upload/cloud/18/12/108373/images/screen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https://theslide.ru/img/thumbs/3125776367543b5b0bb11f974c827924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theslide.ru/img/thumbs/3125776367543b5b0bb11f974c827924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theslide.ru/img/thumbs/3125776367543b5b0bb11f974c827924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https://almamater13.ru/800/600/https/ds03.infourok.ru/uploads/ex/06b1/00007be0-575e3899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sri.ru/800/600/https/ds02.infourok.ru/uploads/ex/048b/0004fa12-865b6a9b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900igr.net/up/datas/127678/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Picture 2" descr="https://000.net.in/amg-cement.ru/8/8/e/88ef5ab97c25bbb95683da2585e68ed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-740991"/>
            <a:ext cx="5702690" cy="7598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esser-gbi.ru/800/600/https/emercom.mouhta.ru/images/%D0%AD%D0%BB%D0%B5%D0%BA%D1%82%D1%80%D0%BE%D0%B1%D0%B5%D0%B7%D0%BE%D0%BF%D0%B0%D1%81%D0%BD%D0%BE%D1%81%D1%82%D1%8C%20%D0%B4%D0%BE%D0%BC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344" y="332656"/>
            <a:ext cx="8759656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edsshop.ru/wp-content/uploads/b/5/e/b5e99b34a3a17f45c6f059464a5eda9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98785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2.ppt-online.org/files2/slide/p/pi9JuPQk7gFrNVHhAynI5Z4CfdR3eYc1BTtDbUqOMj/slide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000.net.in/amg-cement.ru/e/f/1/ef11992b42a15edfb94da3d027319a6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412427" cy="6309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k-parkovaya.ru/wp-content/uploads/a/2/d/a2d4ea64ea6ae50b928e50b84f8d7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yarllo.ru/wp-content/uploads/6/7/6/6767381b2000daf25e0e71be3900dcb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fhd.multiurok.ru/7/a/d/7ad8bf6fe7c113869c007114bdd2bc48fd538d62/img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fhd.multiurok.ru/7/a/d/7ad8bf6fe7c113869c007114bdd2bc48fd538d62/img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https://encom74.ru/wp-content/uploads/5/d/4/5d4604ed3d4f0a38ecb6c5358a5fd4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.znanio.ru/methodology/images/cb/6c/cb6ce542740fc53919432be3fcc2ac7aab20b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316414" cy="6237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.znanio.ru/methodology/images/46/63/4663fbcf1495ed621fe882a4487ce3fef2737a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8124393" cy="609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.znanio.ru/methodology/images/8c/c2/8cc2a716c3a77a50b18924baa88d52eee56cb3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25001" cy="6768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.znanio.ru/methodology/images/80/6b/806bb257203eeff5c94a14e701a51541743e8d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8220404" cy="6165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i-flashdrive.ru/800/600/https/ds04.infourok.ru/uploads/ex/076c/00034f43-20c8e32d/2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-flashdrive.ru/800/600/https/ds04.infourok.ru/uploads/ex/076c/00034f43-20c8e32d/2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AutoShape 2" descr="https://mypresentation.ru/documents_6/390c2dce31cd3e3045ab0680d46203b5/img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mypresentation.ru/documents_6/390c2dce31cd3e3045ab0680d46203b5/img1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mypresentation.ru/documents_6/390c2dce31cd3e3045ab0680d46203b5/img1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https://cf3.ppt-online.org/files3/slide/r/rwliVDpBMJK4n8zHctg1mG5Y3I6uvL0OsdQAEF/slide-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cf3.ppt-online.org/files3/slide/r/rwliVDpBMJK4n8zHctg1mG5Y3I6uvL0OsdQAEF/slide-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prezentacii.org/upload/cloud/18/12/108373/images/screen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prezentacii.org/upload/cloud/18/12/108373/images/screen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 descr="https://fs03.metod-kopilka.ru/images/doc/4/3923/img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fs03.metod-kopilka.ru/images/doc/4/3923/img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2" descr="http://900igr.net/up/datas/136187/0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http://900igr.net/up/datas/136187/007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2" descr="https://images.satu.kz/29913009_w640_h640_bytovaya-tehnika-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4" descr="https://images.satu.kz/29913009_w640_h640_bytovaya-tehnika-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2" descr="https://images.satu.kz/29913009_w640_h640_bytovaya-tehnika-i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Picture 2" descr="https://ledsshop.ru/wp-content/uploads/7/d/4/7d45f4fff39f7b8210ad1235843ae54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latan-metal.ru/wp-content/uploads/elektrichestvo-v-fizike-svojstva-i-osnovnye-istochniki-vozniknoveniya-tok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157472"/>
            <a:ext cx="9830891" cy="7015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33</Words>
  <Application>Microsoft Office PowerPoint</Application>
  <PresentationFormat>Экран (4:3)</PresentationFormat>
  <Paragraphs>11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User</cp:lastModifiedBy>
  <cp:revision>45</cp:revision>
  <dcterms:created xsi:type="dcterms:W3CDTF">2022-12-20T05:57:51Z</dcterms:created>
  <dcterms:modified xsi:type="dcterms:W3CDTF">2023-04-06T04:14:45Z</dcterms:modified>
</cp:coreProperties>
</file>