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75" r:id="rId6"/>
    <p:sldId id="258" r:id="rId7"/>
    <p:sldId id="273" r:id="rId8"/>
    <p:sldId id="260" r:id="rId9"/>
    <p:sldId id="274" r:id="rId10"/>
    <p:sldId id="266" r:id="rId11"/>
    <p:sldId id="264" r:id="rId12"/>
    <p:sldId id="272" r:id="rId13"/>
    <p:sldId id="262" r:id="rId14"/>
    <p:sldId id="263" r:id="rId15"/>
    <p:sldId id="265" r:id="rId16"/>
    <p:sldId id="271" r:id="rId17"/>
    <p:sldId id="267" r:id="rId18"/>
    <p:sldId id="268" r:id="rId19"/>
    <p:sldId id="269" r:id="rId20"/>
    <p:sldId id="270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E50BA-9D1D-44F6-BF86-8C8C16FACAE8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E648-B2E6-42FB-BECC-24081A5B6A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3348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E50BA-9D1D-44F6-BF86-8C8C16FACAE8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E648-B2E6-42FB-BECC-24081A5B6A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102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E50BA-9D1D-44F6-BF86-8C8C16FACAE8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E648-B2E6-42FB-BECC-24081A5B6A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064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E50BA-9D1D-44F6-BF86-8C8C16FACAE8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E648-B2E6-42FB-BECC-24081A5B6A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331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E50BA-9D1D-44F6-BF86-8C8C16FACAE8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E648-B2E6-42FB-BECC-24081A5B6A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815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E50BA-9D1D-44F6-BF86-8C8C16FACAE8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E648-B2E6-42FB-BECC-24081A5B6A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660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E50BA-9D1D-44F6-BF86-8C8C16FACAE8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E648-B2E6-42FB-BECC-24081A5B6A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7234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E50BA-9D1D-44F6-BF86-8C8C16FACAE8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E648-B2E6-42FB-BECC-24081A5B6A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034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E50BA-9D1D-44F6-BF86-8C8C16FACAE8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E648-B2E6-42FB-BECC-24081A5B6A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135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E50BA-9D1D-44F6-BF86-8C8C16FACAE8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E648-B2E6-42FB-BECC-24081A5B6A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8828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E50BA-9D1D-44F6-BF86-8C8C16FACAE8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E648-B2E6-42FB-BECC-24081A5B6A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688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E50BA-9D1D-44F6-BF86-8C8C16FACAE8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95E648-B2E6-42FB-BECC-24081A5B6A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901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068497"/>
            <a:ext cx="9144000" cy="1441466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Технология 7 класс</a:t>
            </a:r>
            <a:br>
              <a:rPr lang="ru-RU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Переработка рыбного сырья</a:t>
            </a:r>
            <a:r>
              <a:rPr lang="ru-RU" dirty="0"/>
              <a:t>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B01232C-13C5-48F7-8133-2306D72D9E22}"/>
              </a:ext>
            </a:extLst>
          </p:cNvPr>
          <p:cNvSpPr/>
          <p:nvPr/>
        </p:nvSpPr>
        <p:spPr>
          <a:xfrm>
            <a:off x="2707689" y="213064"/>
            <a:ext cx="64363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VIII</a:t>
            </a:r>
            <a:r>
              <a:rPr lang="ru-RU" b="1" dirty="0"/>
              <a:t>  методический  конкурс  компьютерных</a:t>
            </a:r>
            <a:br>
              <a:rPr lang="ru-RU" b="1" dirty="0"/>
            </a:br>
            <a:r>
              <a:rPr lang="ru-RU" b="1" dirty="0"/>
              <a:t> образовательных продуктов педагогов</a:t>
            </a:r>
            <a:br>
              <a:rPr lang="ru-RU" b="1" dirty="0"/>
            </a:br>
            <a:r>
              <a:rPr lang="ru-RU" b="1" dirty="0"/>
              <a:t> «Мозаика презентаций» </a:t>
            </a:r>
          </a:p>
          <a:p>
            <a:pPr algn="ctr"/>
            <a:endParaRPr lang="ru-RU" b="1" dirty="0"/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79B4C212-4017-496D-9247-3B656EF34E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15779" y="4737840"/>
            <a:ext cx="9144000" cy="1655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/>
              <a:t>Актимирова</a:t>
            </a:r>
            <a:r>
              <a:rPr lang="ru-RU" dirty="0"/>
              <a:t> Рафия </a:t>
            </a:r>
            <a:r>
              <a:rPr lang="ru-RU" dirty="0" err="1"/>
              <a:t>Ралифовна</a:t>
            </a:r>
            <a:r>
              <a:rPr lang="ru-RU" dirty="0"/>
              <a:t>,</a:t>
            </a:r>
          </a:p>
          <a:p>
            <a:r>
              <a:rPr lang="ru-RU" dirty="0"/>
              <a:t>Учитель технологии</a:t>
            </a:r>
          </a:p>
          <a:p>
            <a:r>
              <a:rPr lang="ru-RU" dirty="0"/>
              <a:t>МАОУ СОШ №44 </a:t>
            </a:r>
          </a:p>
          <a:p>
            <a:r>
              <a:rPr lang="ru-RU" dirty="0"/>
              <a:t>г.Реж,2023г</a:t>
            </a:r>
          </a:p>
        </p:txBody>
      </p:sp>
    </p:spTree>
    <p:extLst>
      <p:ext uri="{BB962C8B-B14F-4D97-AF65-F5344CB8AC3E}">
        <p14:creationId xmlns:p14="http://schemas.microsoft.com/office/powerpoint/2010/main" val="38902975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yslide.ru/documents_7/01a23d3611834ab373b10ebb45c11983/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298" y="784656"/>
            <a:ext cx="8768352" cy="65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19780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f3.ppt-online.org/files3/slide/i/I21kpobeFyihlsxRPZOdMfUWjAYmKC7HBguQzq/slide-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068" y="365760"/>
            <a:ext cx="8080375" cy="6052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93666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cf3.ppt-online.org/files3/slide/k/K2b807txSoZYz9uJDvI3rLnXpQlgN4ecdEaAMk/slide-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427" y="243840"/>
            <a:ext cx="8411821" cy="6300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07332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f2.ppt-online.org/files2/slide/x/XNKtn6gxTz7Y4dOrIiMbjp9CShAJL3BcvEVeDa/slide-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103" y="283030"/>
            <a:ext cx="8550638" cy="6404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85626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f3.ppt-online.org/files3/slide/i/I21kpobeFyihlsxRPZOdMfUWjAYmKC7HBguQzq/slide-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5107" y="204652"/>
            <a:ext cx="8720455" cy="6531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46564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f3.ppt-online.org/files3/slide/i/I21kpobeFyihlsxRPZOdMfUWjAYmKC7HBguQzq/slide-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6182" y="468743"/>
            <a:ext cx="8406946" cy="629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86903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f3.ppt-online.org/files3/slide/i/I21kpobeFyihlsxRPZOdMfUWjAYmKC7HBguQzq/slide-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427" y="322218"/>
            <a:ext cx="8411822" cy="6300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7328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cecamp-krylya.ru/800/600/https/ds03.infourok.ru/uploads/ex/1108/00058f47-3972db94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4924" y="236083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764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resent5.com/presentation/20282535_421217578/image-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5554" y="300763"/>
            <a:ext cx="8123917" cy="6092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80525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ro-orehi.ru/wp-content/uploads/9/c/d/9cdb72b8e31b9dd29719802656c9516c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0868" y="288335"/>
            <a:ext cx="8332923" cy="6249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6114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hareslide.ru/img/thumbs/704e686caea3eede9bcc3391525022b6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1234" y="313508"/>
            <a:ext cx="8898981" cy="6674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59977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yslide.ru/documents_4/fd67d2c8b259c50fe5a7905a4398ee6c/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7543" y="173967"/>
            <a:ext cx="8912044" cy="6684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16796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resent5.com/presentation/34121029_437028553/image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6730" y="293912"/>
            <a:ext cx="8752115" cy="6564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90268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f3.ppt-online.org/files3/slide/g/GOZuMCSFtTWVb5s0q9Uv3rxB1RnEXakcdKjNyL/slide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5917" y="919072"/>
            <a:ext cx="9753600" cy="5467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97316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hareslide.ru/img/thumbs/2c04a90412a333c1cc5023a455071eda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097" y="0"/>
            <a:ext cx="9055735" cy="6791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8609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heslide.ru/img/thumbs/00267b092aac38d2119f2f5e9fb2b151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6549" y="448288"/>
            <a:ext cx="8363403" cy="6272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25289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onspekta.net/megalektsiiru/baza11/1130342615403.files/image0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240" y="405901"/>
            <a:ext cx="8289289" cy="6216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06607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f2.ppt-online.org/files2/slide/x/XNKtn6gxTz7Y4dOrIiMbjp9CShAJL3BcvEVeDa/slide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1497" y="217715"/>
            <a:ext cx="7975872" cy="5974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24511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0.slide-share.ru/s_slide/84cdcaf06af90cd83090c04985df275c/a66b98c8-f48b-4b3a-9b6f-c7f856cd75a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3040" y="165123"/>
            <a:ext cx="8646432" cy="648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94498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38</Words>
  <Application>Microsoft Office PowerPoint</Application>
  <PresentationFormat>Широкоэкранный</PresentationFormat>
  <Paragraphs>6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Тема Office</vt:lpstr>
      <vt:lpstr>Технология 7 класс Переработка рыбного сырья.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Переработка рыбного сырья.</dc:title>
  <dc:creator>Учитель</dc:creator>
  <cp:lastModifiedBy>User</cp:lastModifiedBy>
  <cp:revision>24</cp:revision>
  <dcterms:created xsi:type="dcterms:W3CDTF">2023-02-01T07:23:18Z</dcterms:created>
  <dcterms:modified xsi:type="dcterms:W3CDTF">2023-04-06T04:13:20Z</dcterms:modified>
</cp:coreProperties>
</file>