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76" autoAdjust="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&amp;Pcy;&amp;acy;&amp;mcy;&amp;yacy;&amp;tcy;&amp;kcy;&amp;acy; &amp;dcy;&amp;lcy;&amp;yacy; &amp;rcy;&amp;ocy;&amp;dcy;&amp;icy;&amp;tcy;&amp;iecy;&amp;lcy;&amp;iecy;&amp;jcy; &amp;pcy;&amp;ocy; &amp;pcy;&amp;rcy;&amp;ocy;&amp;fcy;&amp;icy;&amp;lcy;&amp;acy;&amp;kcy;&amp;tcy;&amp;icy;&amp;kcy;&amp;iecy; &amp;Ocy;&amp;Rcy;&amp;Vcy;&amp;Icy;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14290"/>
            <a:ext cx="8429684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Памятка для родителей по профилактике гриппа и ОРВИ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Профилактические меры, которые необходимо выполнять родителям для предупреждения заражения ребенка простудными заболеваниями, представлены: 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Соблюдением правил гигиены, которые заключаются в: 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- Режиме дня; 	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- Избегании переохлаждения, либо перегрева; 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- Регулярном и тщательном мытье рук с мылом; 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- Использовании индивидуальных предметов личной гигиены; - Пользовании носовым платком во время кашля либо - чихания; 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- Регулярным проветриванием и уборкой в детской комнате и жилом помещении в целом. 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- Закаливанием детского организма. 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- Профилактикой недугов простудного характера при помощи специально предназначенных лекарственных средств. 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- В случае первых симптомов болезни необходимо: 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- Ограничить общение заболевшего с иными членами семьи. - - Обратиться за помощью к специалисту. 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- Не отправлять ребенка в школу либо детский сад.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</Words>
  <Application>Microsoft Office PowerPoint</Application>
  <PresentationFormat>Экран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Памятка для родителей по профилактике гриппа и ОРВИ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для родителей по профилактике гриппа и ОРВИ</dc:title>
  <dc:creator>Home</dc:creator>
  <cp:lastModifiedBy>Home</cp:lastModifiedBy>
  <cp:revision>3</cp:revision>
  <dcterms:created xsi:type="dcterms:W3CDTF">2016-10-29T10:43:17Z</dcterms:created>
  <dcterms:modified xsi:type="dcterms:W3CDTF">2016-10-29T10:49:04Z</dcterms:modified>
</cp:coreProperties>
</file>