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07.02.2022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43608" y="2420888"/>
            <a:ext cx="7451168" cy="864096"/>
          </a:xfrm>
        </p:spPr>
        <p:txBody>
          <a:bodyPr>
            <a:normAutofit fontScale="90000"/>
          </a:bodyPr>
          <a:lstStyle/>
          <a:p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>Простое </a:t>
            </a:r>
            <a:r>
              <a:rPr lang="ru-RU" sz="3200" dirty="0" smtClean="0"/>
              <a:t>осложнённое предложение.     Понятие об однородных членах.</a:t>
            </a:r>
            <a:br>
              <a:rPr lang="ru-RU" sz="3200" dirty="0" smtClean="0"/>
            </a:br>
            <a:r>
              <a:rPr lang="ru-RU" sz="3200" dirty="0" smtClean="0">
                <a:solidFill>
                  <a:schemeClr val="tx1"/>
                </a:solidFill>
              </a:rPr>
              <a:t>Русский язык 8 класс</a:t>
            </a:r>
            <a:endParaRPr lang="ru-RU" sz="32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971600" y="548680"/>
            <a:ext cx="741682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VII  </a:t>
            </a:r>
            <a:r>
              <a:rPr lang="ru-RU" b="1" dirty="0" smtClean="0"/>
              <a:t>методический  конкурс  компьютерных</a:t>
            </a:r>
            <a:br>
              <a:rPr lang="ru-RU" b="1" dirty="0" smtClean="0"/>
            </a:br>
            <a:r>
              <a:rPr lang="ru-RU" b="1" dirty="0" smtClean="0"/>
              <a:t> образовательных продуктов педагогов</a:t>
            </a:r>
            <a:br>
              <a:rPr lang="ru-RU" b="1" dirty="0" smtClean="0"/>
            </a:br>
            <a:r>
              <a:rPr lang="ru-RU" b="1" dirty="0" smtClean="0"/>
              <a:t> «Мозаика презентаций»</a:t>
            </a:r>
            <a:endParaRPr lang="ru-RU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716016" y="4077072"/>
            <a:ext cx="36004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b="1" dirty="0" err="1" smtClean="0"/>
              <a:t>Жуйкова</a:t>
            </a:r>
            <a:r>
              <a:rPr lang="ru-RU" b="1" smtClean="0"/>
              <a:t> </a:t>
            </a:r>
            <a:endParaRPr lang="ru-RU" b="1" smtClean="0"/>
          </a:p>
          <a:p>
            <a:pPr algn="r"/>
            <a:r>
              <a:rPr lang="ru-RU" b="1" smtClean="0"/>
              <a:t>Светлана </a:t>
            </a:r>
            <a:r>
              <a:rPr lang="ru-RU" b="1" dirty="0" smtClean="0"/>
              <a:t>Васильевна,</a:t>
            </a:r>
            <a:endParaRPr lang="ru-RU" dirty="0" smtClean="0"/>
          </a:p>
          <a:p>
            <a:pPr algn="r"/>
            <a:r>
              <a:rPr lang="ru-RU" b="1" dirty="0" smtClean="0"/>
              <a:t>учитель русского языка и литературы</a:t>
            </a:r>
            <a:endParaRPr lang="ru-RU" dirty="0" smtClean="0"/>
          </a:p>
          <a:p>
            <a:pPr algn="r"/>
            <a:r>
              <a:rPr lang="ru-RU" b="1" dirty="0" smtClean="0"/>
              <a:t>МАОУ СОШ № 44</a:t>
            </a:r>
            <a:endParaRPr lang="ru-RU" dirty="0" smtClean="0"/>
          </a:p>
          <a:p>
            <a:pPr algn="r"/>
            <a:r>
              <a:rPr lang="ru-RU" b="1" dirty="0" smtClean="0"/>
              <a:t> г.Реж, 2022 г</a:t>
            </a:r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однородные презентц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57224" y="571480"/>
            <a:ext cx="7286676" cy="557216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pic>
        <p:nvPicPr>
          <p:cNvPr id="4" name="Содержимое 3" descr="соединительные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000100" y="714356"/>
            <a:ext cx="6786610" cy="478634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pic>
        <p:nvPicPr>
          <p:cNvPr id="4" name="Содержимое 3" descr="пример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000100" y="714356"/>
            <a:ext cx="6572295" cy="500066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pic>
        <p:nvPicPr>
          <p:cNvPr id="4" name="Содержимое 3" descr="повторяющ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714348" y="500042"/>
            <a:ext cx="7429552" cy="535785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pic>
        <p:nvPicPr>
          <p:cNvPr id="4" name="Содержимое 3" descr="знак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000100" y="571480"/>
            <a:ext cx="7215238" cy="528641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Содержимое 3" descr="фраз.jpe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42910" y="857232"/>
            <a:ext cx="7858180" cy="435771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327540"/>
          </a:xfrm>
        </p:spPr>
        <p:txBody>
          <a:bodyPr>
            <a:normAutofit fontScale="47500" lnSpcReduction="20000"/>
          </a:bodyPr>
          <a:lstStyle/>
          <a:p>
            <a:r>
              <a:rPr lang="ru-RU" sz="3400" b="1" dirty="0" smtClean="0"/>
              <a:t>Задание по теме «Однородные члены предложения»</a:t>
            </a:r>
          </a:p>
          <a:p>
            <a:endParaRPr lang="ru-RU" b="1" dirty="0" smtClean="0"/>
          </a:p>
          <a:p>
            <a:r>
              <a:rPr lang="ru-RU" sz="3800" i="1" dirty="0" smtClean="0"/>
              <a:t>Прочитайте, соблюдая интонацию однородности. Определите, какими членами предложения являются однородные члены в каждом предложении и как они между собой связаны. Начертите схемы 3, 7, 8-го предложений.</a:t>
            </a:r>
          </a:p>
          <a:p>
            <a:endParaRPr lang="ru-RU" dirty="0" smtClean="0"/>
          </a:p>
          <a:p>
            <a:r>
              <a:rPr lang="ru-RU" sz="4000" i="1" dirty="0" smtClean="0"/>
              <a:t>1) Внизу мерно и широко шумел прибой (Казаков). 2) То солнце спрячется, то светит слишком ярко (Крылов). 3) В вагоне электрички было тесно от рюкзаков и лыж и шумно (Казаков). 4) Поворчал он, да не посмел ослушаться (Короленко). 5) Голос слепого нищего был слаб и дрожал... (Горький).6) Она молода, изящна, любит жизнь... (Чехов). 7) Они медленно прошли мимо бревенчатых глухих стен, изгородей и бань, вышли к обрыву над озером и сели на лавку под березой (Казаков). 8) Из Москвы поехал я на Калугу, Белев и Орел и сделал таким образом 200 верст лишних, зато увидел Ермолова (Пушкин).</a:t>
            </a:r>
            <a:br>
              <a:rPr lang="ru-RU" sz="4000" i="1" dirty="0" smtClean="0"/>
            </a:br>
            <a:endParaRPr lang="ru-RU" sz="4000" dirty="0" smtClean="0"/>
          </a:p>
          <a:p>
            <a:r>
              <a:rPr lang="ru-RU" sz="4000" dirty="0" smtClean="0"/>
              <a:t/>
            </a:r>
            <a:br>
              <a:rPr lang="ru-RU" sz="4000" dirty="0" smtClean="0"/>
            </a:b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60</TotalTime>
  <Words>195</Words>
  <Application>Microsoft Office PowerPoint</Application>
  <PresentationFormat>Экран (4:3)</PresentationFormat>
  <Paragraphs>13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Аспект</vt:lpstr>
      <vt:lpstr>       Простое осложнённое предложение.     Понятие об однородных членах. Русский язык 8 класс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Однородные члены предложения.</dc:title>
  <dc:creator>ASSA</dc:creator>
  <cp:lastModifiedBy>Завуч</cp:lastModifiedBy>
  <cp:revision>8</cp:revision>
  <dcterms:created xsi:type="dcterms:W3CDTF">2022-02-04T11:27:05Z</dcterms:created>
  <dcterms:modified xsi:type="dcterms:W3CDTF">2022-02-07T09:11:32Z</dcterms:modified>
</cp:coreProperties>
</file>