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8" r:id="rId3"/>
    <p:sldId id="279" r:id="rId4"/>
    <p:sldId id="280" r:id="rId5"/>
    <p:sldId id="281" r:id="rId6"/>
    <p:sldId id="282" r:id="rId7"/>
    <p:sldId id="283" r:id="rId8"/>
    <p:sldId id="257" r:id="rId9"/>
    <p:sldId id="258" r:id="rId10"/>
    <p:sldId id="259" r:id="rId11"/>
    <p:sldId id="260" r:id="rId12"/>
    <p:sldId id="284" r:id="rId13"/>
    <p:sldId id="285" r:id="rId14"/>
    <p:sldId id="286" r:id="rId15"/>
    <p:sldId id="287" r:id="rId16"/>
    <p:sldId id="264" r:id="rId17"/>
    <p:sldId id="267" r:id="rId18"/>
    <p:sldId id="268" r:id="rId19"/>
    <p:sldId id="269" r:id="rId20"/>
    <p:sldId id="270" r:id="rId21"/>
    <p:sldId id="271" r:id="rId22"/>
    <p:sldId id="272" r:id="rId23"/>
    <p:sldId id="288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FE0E51-66EB-4963-A3CB-2891119BDCED}"/>
              </a:ext>
            </a:extLst>
          </p:cNvPr>
          <p:cNvSpPr/>
          <p:nvPr/>
        </p:nvSpPr>
        <p:spPr>
          <a:xfrm>
            <a:off x="304800" y="304800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VIII</a:t>
            </a:r>
            <a:r>
              <a:rPr lang="ru-RU" sz="2400" b="1" dirty="0"/>
              <a:t>  методический  конкурс  компьютерных</a:t>
            </a:r>
            <a:br>
              <a:rPr lang="ru-RU" sz="2400" b="1" dirty="0"/>
            </a:br>
            <a:r>
              <a:rPr lang="ru-RU" sz="2400" b="1" dirty="0"/>
              <a:t> образовательных продуктов педагогов</a:t>
            </a:r>
            <a:br>
              <a:rPr lang="ru-RU" sz="2400" b="1" dirty="0"/>
            </a:br>
            <a:r>
              <a:rPr lang="ru-RU" sz="2400" b="1" dirty="0"/>
              <a:t> «Мозаика презентаций» </a:t>
            </a: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5AF0F2-A204-44B3-B8A6-C15EE065C766}"/>
              </a:ext>
            </a:extLst>
          </p:cNvPr>
          <p:cNvSpPr/>
          <p:nvPr/>
        </p:nvSpPr>
        <p:spPr>
          <a:xfrm>
            <a:off x="5257800" y="5486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Опалева Мария Анатольевна,</a:t>
            </a:r>
          </a:p>
          <a:p>
            <a:r>
              <a:rPr lang="ru-RU" dirty="0"/>
              <a:t>учитель географии и биологии</a:t>
            </a:r>
          </a:p>
          <a:p>
            <a:r>
              <a:rPr lang="ru-RU" dirty="0"/>
              <a:t>МАОУ СОШ №44 </a:t>
            </a:r>
          </a:p>
          <a:p>
            <a:r>
              <a:rPr lang="ru-RU" dirty="0"/>
              <a:t>г.Реж,2023г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DE9181-6847-45CD-ABA2-84C2F9AC9D35}"/>
              </a:ext>
            </a:extLst>
          </p:cNvPr>
          <p:cNvSpPr/>
          <p:nvPr/>
        </p:nvSpPr>
        <p:spPr>
          <a:xfrm>
            <a:off x="1201782" y="1981200"/>
            <a:ext cx="674043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i="1" dirty="0">
                <a:solidFill>
                  <a:srgbClr val="0070C0"/>
                </a:solidFill>
              </a:rPr>
              <a:t>«Мы </a:t>
            </a:r>
          </a:p>
          <a:p>
            <a:pPr algn="ctr"/>
            <a:r>
              <a:rPr lang="ru-RU" sz="8000" b="1" i="1" dirty="0">
                <a:solidFill>
                  <a:srgbClr val="0070C0"/>
                </a:solidFill>
              </a:rPr>
              <a:t>во Вселенной»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7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ru-RU" dirty="0"/>
              <a:t>В нашей Галактике сосредоточенно более 100 миллиардов звезд!!!</a:t>
            </a:r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 </a:t>
            </a:r>
            <a:r>
              <a:rPr lang="ru-RU" dirty="0"/>
              <a:t>– одна из них, дает нам тепло и свет</a:t>
            </a:r>
          </a:p>
          <a:p>
            <a:endParaRPr lang="ru-RU" dirty="0"/>
          </a:p>
        </p:txBody>
      </p:sp>
      <p:pic>
        <p:nvPicPr>
          <p:cNvPr id="3074" name="Picture 2" descr="C:\Users\аня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594360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1905000"/>
          </a:xfrm>
        </p:spPr>
        <p:txBody>
          <a:bodyPr>
            <a:normAutofit/>
          </a:bodyPr>
          <a:lstStyle/>
          <a:p>
            <a:r>
              <a:rPr lang="ru-RU" dirty="0"/>
              <a:t>Вокруг Солнца по </a:t>
            </a:r>
            <a:r>
              <a:rPr lang="ru-RU" b="1" u="sng" dirty="0"/>
              <a:t>орбитам  </a:t>
            </a:r>
            <a:r>
              <a:rPr lang="ru-RU" dirty="0"/>
              <a:t>близким  к окружности обращаются 8 планет.</a:t>
            </a:r>
          </a:p>
          <a:p>
            <a:r>
              <a:rPr lang="ru-RU" b="1" u="sng" dirty="0"/>
              <a:t>Орбита</a:t>
            </a:r>
            <a:r>
              <a:rPr lang="ru-RU" dirty="0"/>
              <a:t> –это путь движения небесного тела.</a:t>
            </a:r>
          </a:p>
        </p:txBody>
      </p:sp>
      <p:pic>
        <p:nvPicPr>
          <p:cNvPr id="5122" name="Picture 2" descr="C:\Users\аня\Desktop\s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2133600"/>
            <a:ext cx="6917265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ds05.infourok.ru/uploads/ex/0338/00031077-afa5233c/hello_html_2804f98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442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" y="2286000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Меркурий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1524000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Венера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40386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Земля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86200" y="2286000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Марс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2800" y="5486400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Юпитер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9800" y="1981200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Сатурн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34200" y="39624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Уран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81800" y="601980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Нептун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t="10294"/>
          <a:stretch>
            <a:fillRect/>
          </a:stretch>
        </p:blipFill>
        <p:spPr bwMode="auto">
          <a:xfrm>
            <a:off x="221188" y="914400"/>
            <a:ext cx="86180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8" name="Picture 4" descr="https://mypresentation.ru/documents_6/5d55fe2e57a4ced69146b914b29203e2/img3.jpg"/>
          <p:cNvPicPr>
            <a:picLocks noChangeAspect="1" noChangeArrowheads="1"/>
          </p:cNvPicPr>
          <p:nvPr/>
        </p:nvPicPr>
        <p:blipFill>
          <a:blip r:embed="rId2" cstate="print"/>
          <a:srcRect t="20000" r="52500"/>
          <a:stretch>
            <a:fillRect/>
          </a:stretch>
        </p:blipFill>
        <p:spPr bwMode="auto">
          <a:xfrm>
            <a:off x="0" y="1371600"/>
            <a:ext cx="4343400" cy="54864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4" descr="https://mypresentation.ru/documents_6/5d55fe2e57a4ced69146b914b29203e2/img3.jpg"/>
            <p:cNvPicPr>
              <a:picLocks noChangeAspect="1" noChangeArrowheads="1"/>
            </p:cNvPicPr>
            <p:nvPr/>
          </p:nvPicPr>
          <p:blipFill>
            <a:blip r:embed="rId2" cstate="print"/>
            <a:srcRect b="78889"/>
            <a:stretch>
              <a:fillRect/>
            </a:stretch>
          </p:blipFill>
          <p:spPr bwMode="auto">
            <a:xfrm>
              <a:off x="0" y="0"/>
              <a:ext cx="9144000" cy="1447800"/>
            </a:xfrm>
            <a:prstGeom prst="rect">
              <a:avLst/>
            </a:prstGeom>
            <a:noFill/>
          </p:spPr>
        </p:pic>
        <p:pic>
          <p:nvPicPr>
            <p:cNvPr id="7" name="Picture 4" descr="https://mypresentation.ru/documents_6/5d55fe2e57a4ced69146b914b29203e2/img3.jpg"/>
            <p:cNvPicPr>
              <a:picLocks noChangeAspect="1" noChangeArrowheads="1"/>
            </p:cNvPicPr>
            <p:nvPr/>
          </p:nvPicPr>
          <p:blipFill>
            <a:blip r:embed="rId2" cstate="print"/>
            <a:srcRect l="47500" t="17778"/>
            <a:stretch>
              <a:fillRect/>
            </a:stretch>
          </p:blipFill>
          <p:spPr bwMode="auto">
            <a:xfrm>
              <a:off x="4343400" y="1219200"/>
              <a:ext cx="4800600" cy="5638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asteropa.ru/wp-content/uploads/2020/01/img11-e1579897965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1295400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КАК УСТРОЕНА НАША ПЛАНЕТА?</a:t>
            </a:r>
          </a:p>
        </p:txBody>
      </p:sp>
      <p:pic>
        <p:nvPicPr>
          <p:cNvPr id="6146" name="Picture 2" descr="C:\Users\аня\Desktop\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5791200" cy="5559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Земля имеет форму шара – она слегка сплюснута с полюсов. Подобную форму ученые назвали</a:t>
            </a:r>
            <a:r>
              <a:rPr lang="ru-RU" b="1" u="sng" dirty="0"/>
              <a:t> геоидом</a:t>
            </a:r>
          </a:p>
          <a:p>
            <a:r>
              <a:rPr lang="ru-RU" b="1" u="sng" dirty="0"/>
              <a:t>Площадь поверхности Земли 510 </a:t>
            </a:r>
            <a:r>
              <a:rPr lang="ru-RU" b="1" u="sng" dirty="0" err="1"/>
              <a:t>млн</a:t>
            </a:r>
            <a:r>
              <a:rPr lang="ru-RU" b="1" u="sng" dirty="0"/>
              <a:t> км² и большая ее часть покрыта водой</a:t>
            </a:r>
          </a:p>
          <a:p>
            <a:pPr>
              <a:buNone/>
            </a:pPr>
            <a:endParaRPr lang="ru-RU" b="1" u="sn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41910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/>
              <a:t>Над водой выступает суша шесть материков</a:t>
            </a:r>
            <a:r>
              <a:rPr lang="en-US" b="1" u="sng" dirty="0"/>
              <a:t>:</a:t>
            </a:r>
          </a:p>
        </p:txBody>
      </p:sp>
      <p:pic>
        <p:nvPicPr>
          <p:cNvPr id="7170" name="Picture 2" descr="C:\Users\аня\Desktop\0036-036-Materiki-Zem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19200"/>
            <a:ext cx="4495800" cy="4648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21336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/>
              <a:t>Евразия,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/>
              <a:t>Африка,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/>
              <a:t>Северная Америка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/>
              <a:t>Южная Америка,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/>
              <a:t>Австралия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/>
              <a:t>Антарктида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16002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Сушу земного шара с давних времен делят не только на материки, но и на исторически сложившиеся части света. Частей света тоже шесть.</a:t>
            </a:r>
          </a:p>
          <a:p>
            <a:endParaRPr lang="ru-RU" dirty="0"/>
          </a:p>
        </p:txBody>
      </p:sp>
      <p:pic>
        <p:nvPicPr>
          <p:cNvPr id="6146" name="Picture 2" descr="https://ds05.infourok.ru/uploads/ex/0cde/0016f03d-2322bbcf/img21.jpg"/>
          <p:cNvPicPr>
            <a:picLocks noChangeAspect="1" noChangeArrowheads="1"/>
          </p:cNvPicPr>
          <p:nvPr/>
        </p:nvPicPr>
        <p:blipFill>
          <a:blip r:embed="rId2" cstate="print"/>
          <a:srcRect l="7984" t="23369" r="12269"/>
          <a:stretch>
            <a:fillRect/>
          </a:stretch>
        </p:blipFill>
        <p:spPr bwMode="auto">
          <a:xfrm>
            <a:off x="304800" y="1981200"/>
            <a:ext cx="8458200" cy="4510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lture.ru/storage/images/34d109650bb4ddaeec702f8511cf7709/941b9f47128f22e22ed090bf98e7193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1500" b="1" dirty="0">
                <a:solidFill>
                  <a:srgbClr val="FFC000"/>
                </a:solidFill>
              </a:rPr>
              <a:t>Что такое природа?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668963"/>
          </a:xfrm>
        </p:spPr>
        <p:txBody>
          <a:bodyPr/>
          <a:lstStyle/>
          <a:p>
            <a:pPr>
              <a:buNone/>
            </a:pPr>
            <a:r>
              <a:rPr lang="ru-RU" u="sng" dirty="0"/>
              <a:t>У Земли есть природные оболочки</a:t>
            </a:r>
            <a:r>
              <a:rPr lang="en-US" u="sng" dirty="0"/>
              <a:t>: </a:t>
            </a:r>
          </a:p>
          <a:p>
            <a:r>
              <a:rPr lang="ru-RU" dirty="0"/>
              <a:t>Твердая- </a:t>
            </a:r>
            <a:r>
              <a:rPr lang="ru-RU" b="1" dirty="0"/>
              <a:t>Литосфера</a:t>
            </a:r>
          </a:p>
          <a:p>
            <a:r>
              <a:rPr lang="ru-RU" dirty="0"/>
              <a:t>Водная – </a:t>
            </a:r>
            <a:r>
              <a:rPr lang="ru-RU" b="1" dirty="0"/>
              <a:t>Гидросфера</a:t>
            </a:r>
          </a:p>
          <a:p>
            <a:r>
              <a:rPr lang="ru-RU" dirty="0"/>
              <a:t>Воздушная – </a:t>
            </a:r>
            <a:r>
              <a:rPr lang="ru-RU" b="1" dirty="0"/>
              <a:t>Атмосфера</a:t>
            </a:r>
          </a:p>
          <a:p>
            <a:r>
              <a:rPr lang="ru-RU" dirty="0"/>
              <a:t>Сфера жизни -</a:t>
            </a:r>
            <a:r>
              <a:rPr lang="ru-RU" b="1" dirty="0"/>
              <a:t> Биосфера</a:t>
            </a:r>
            <a:endParaRPr lang="en-US" b="1" dirty="0"/>
          </a:p>
        </p:txBody>
      </p:sp>
      <p:pic>
        <p:nvPicPr>
          <p:cNvPr id="9218" name="Picture 2" descr="C:\Users\аня\Desktop\52e5a8ac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066800"/>
            <a:ext cx="3776214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Взаимодействуя между собой, все оболочки вместе образуют </a:t>
            </a:r>
            <a:r>
              <a:rPr lang="ru-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географическую оболочку.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 - ЕДИНСТВЕННАЯ ИЗВЕСТНАЯ ПЛАНЕТА, ГДЕ СУЩЕСТВУЕТ ЖИЗНЬ!!!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Самостоятельная работа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/>
              <a:t>		Используя записи в тетради, § 6 (страница 24-25) учебника и знания о планетах солнечной системы, составить кроссворд (10-12 вопросов).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Домашняя работа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Data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10934" b="34375"/>
          <a:stretch>
            <a:fillRect/>
          </a:stretch>
        </p:blipFill>
        <p:spPr bwMode="auto">
          <a:xfrm>
            <a:off x="381000" y="1676400"/>
            <a:ext cx="85344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dogcatdog.ru/wp-content/uploads/2/6/a/26aaff7181ebf6e14cdf0f08d4348c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/>
              <a:t>К какой природе относятся солнце, звёзды, планеты?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br>
              <a:rPr lang="ru-RU" sz="8800" b="1" dirty="0"/>
            </a:br>
            <a:br>
              <a:rPr lang="ru-RU" sz="8800" b="1" dirty="0"/>
            </a:br>
            <a:r>
              <a:rPr lang="ru-RU" sz="8800" b="1" i="1" dirty="0"/>
              <a:t>«Мы во Вселенной»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28800" y="1143000"/>
            <a:ext cx="57912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Галактика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28800" y="2514600"/>
            <a:ext cx="58674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Планета Земля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28800" y="3886200"/>
            <a:ext cx="59436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Солнечная система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28800" y="5257800"/>
            <a:ext cx="59436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Вселенная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81200" y="2286000"/>
            <a:ext cx="57912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Галактика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1200" y="4800600"/>
            <a:ext cx="58674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Планета Земля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81200" y="3581400"/>
            <a:ext cx="59436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Солнечная система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5000" y="1143000"/>
            <a:ext cx="59436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Вселенная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ru-RU" sz="3600" dirty="0"/>
              <a:t>Солнечная система составляет лишь очень малую часть Вселенной, состоящей из множества звездных систем- </a:t>
            </a:r>
            <a:r>
              <a:rPr lang="ru-RU" sz="3600" b="1" u="sng" dirty="0"/>
              <a:t>галактик.</a:t>
            </a:r>
          </a:p>
          <a:p>
            <a:r>
              <a:rPr lang="ru-RU" sz="3600" dirty="0"/>
              <a:t>Одна из них –наша.(Ее так и назвали – </a:t>
            </a:r>
            <a:r>
              <a:rPr lang="ru-RU" sz="3600" b="1" u="sng" dirty="0"/>
              <a:t>Галактика или Млечный Путь</a:t>
            </a:r>
            <a:r>
              <a:rPr lang="ru-RU" sz="3600" dirty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2133601"/>
          </a:xfrm>
        </p:spPr>
        <p:txBody>
          <a:bodyPr>
            <a:normAutofit/>
          </a:bodyPr>
          <a:lstStyle/>
          <a:p>
            <a:r>
              <a:rPr lang="ru-RU" dirty="0"/>
              <a:t>Ночью мы видим белесую полоску, похожую на дорожку из разлитого молока. Это и есть Млечный Путь- ребро гигантского вращающегося диска –Галактики.</a:t>
            </a:r>
          </a:p>
        </p:txBody>
      </p:sp>
      <p:pic>
        <p:nvPicPr>
          <p:cNvPr id="2051" name="Picture 3" descr="C:\Users\аня\Desktop\bimg627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320</Words>
  <Application>Microsoft Office PowerPoint</Application>
  <PresentationFormat>Экран (4:3)</PresentationFormat>
  <Paragraphs>54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  «Мы во Вселенной»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во Вселенной</dc:title>
  <dc:creator>аня</dc:creator>
  <cp:lastModifiedBy>Неизвестный пользователь</cp:lastModifiedBy>
  <cp:revision>18</cp:revision>
  <dcterms:created xsi:type="dcterms:W3CDTF">2015-10-05T17:10:53Z</dcterms:created>
  <dcterms:modified xsi:type="dcterms:W3CDTF">2023-02-17T08:44:50Z</dcterms:modified>
</cp:coreProperties>
</file>