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57" r:id="rId5"/>
    <p:sldId id="258" r:id="rId6"/>
    <p:sldId id="260" r:id="rId7"/>
    <p:sldId id="261" r:id="rId8"/>
    <p:sldId id="259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3994" y="332656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/>
              <a:t>VII</a:t>
            </a:r>
            <a:r>
              <a:rPr lang="ru-RU" sz="2000" b="1" dirty="0" smtClean="0"/>
              <a:t>  </a:t>
            </a:r>
            <a:r>
              <a:rPr lang="ru-RU" sz="2000" b="1" dirty="0" smtClean="0"/>
              <a:t>методический  конкурс  компьютерных</a:t>
            </a:r>
            <a:br>
              <a:rPr lang="ru-RU" sz="2000" b="1" dirty="0" smtClean="0"/>
            </a:br>
            <a:r>
              <a:rPr lang="ru-RU" sz="2000" b="1" dirty="0" smtClean="0"/>
              <a:t> образовательных продуктов педагогов</a:t>
            </a:r>
            <a:br>
              <a:rPr lang="ru-RU" sz="2000" b="1" dirty="0" smtClean="0"/>
            </a:br>
            <a:r>
              <a:rPr lang="ru-RU" sz="2000" b="1" dirty="0" smtClean="0"/>
              <a:t> «Мозаика презентаций»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изобразительного искусства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Рисование животного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037045" cy="302778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4128" y="5367482"/>
            <a:ext cx="30957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Лескина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Сергеевна,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Реж, 2022г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900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519" y="2060848"/>
            <a:ext cx="3816424" cy="254428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19" y="1052736"/>
            <a:ext cx="1072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3137" y="4869160"/>
            <a:ext cx="8915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трих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2226" y="2079104"/>
            <a:ext cx="3368035" cy="252602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4976" y="4833987"/>
            <a:ext cx="819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азок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42703" y="1070703"/>
            <a:ext cx="1255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3744" y="370858"/>
            <a:ext cx="332046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исполнения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8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4170" y="980728"/>
            <a:ext cx="5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удожник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график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рисует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3335" y="3986405"/>
            <a:ext cx="3879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Художники  - живописец 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пишет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t03.kakprosto.ru/images/article/2011/7/26/1_5255027e8392d5255027e8396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5990" y="4581128"/>
            <a:ext cx="3255756" cy="169602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4.infourok.ru/uploads/ex/066f/00037556-6802bd01/img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2" t="15445" r="4558" b="4347"/>
          <a:stretch/>
        </p:blipFill>
        <p:spPr bwMode="auto">
          <a:xfrm>
            <a:off x="2944064" y="1700808"/>
            <a:ext cx="3357682" cy="196016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83335" y="241204"/>
            <a:ext cx="4119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используемый художником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8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84928"/>
            <a:ext cx="2677967" cy="229234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5394" y="566124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Какие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чувства, эмоции передают 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взгляды?    Определи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здесь рисунки, а где - фотографии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Найди изображения тигра и медвежонка панды.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85"/>
          <a:stretch/>
        </p:blipFill>
        <p:spPr bwMode="auto">
          <a:xfrm>
            <a:off x="5364088" y="1510015"/>
            <a:ext cx="2664296" cy="307111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37899"/>
            <a:ext cx="3341698" cy="1878788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5919" y="225514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животных, изображённых на иллюстрациях.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990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676" y="620688"/>
            <a:ext cx="6103718" cy="401422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797152"/>
            <a:ext cx="6607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представители редких видов животных. Их осталось мало, и поэтому они занесены в Красную книгу.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Художники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порой рисуют животных, чтобы люди бережно относились к ним и сохраняли всё живое на Земле.</a:t>
            </a:r>
          </a:p>
        </p:txBody>
      </p:sp>
    </p:spTree>
    <p:extLst>
      <p:ext uri="{BB962C8B-B14F-4D97-AF65-F5344CB8AC3E}">
        <p14:creationId xmlns:p14="http://schemas.microsoft.com/office/powerpoint/2010/main" xmlns="" val="6897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80994"/>
            <a:ext cx="5040560" cy="335884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476672"/>
            <a:ext cx="4608512" cy="2882764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91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46"/>
          <a:stretch/>
        </p:blipFill>
        <p:spPr bwMode="auto">
          <a:xfrm>
            <a:off x="1115616" y="785291"/>
            <a:ext cx="7364187" cy="5155081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692695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Сегодня на уроке мы попробуем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нарисовать медвежонка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панды.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будет идти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 светлого к темному.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 крупного к мелкому.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966"/>
          <a:stretch/>
        </p:blipFill>
        <p:spPr bwMode="auto">
          <a:xfrm>
            <a:off x="2829820" y="2311762"/>
            <a:ext cx="3844400" cy="3169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054" y="5805264"/>
            <a:ext cx="638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Попробуй с помощью шаблона дорисовать своего медвежонка.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16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1268760"/>
            <a:ext cx="4655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3600" dirty="0"/>
          </a:p>
        </p:txBody>
      </p:sp>
      <p:pic>
        <p:nvPicPr>
          <p:cNvPr id="3074" name="Picture 2" descr="https://img.ohmymag.com/article/1024/oh-my-news/regarder-des-documentaires-animaliers-rend-plus-heureux_eeecf720657d98359edcefbcf09b1d86a23d48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1" t="-241" r="27129" b="19046"/>
          <a:stretch/>
        </p:blipFill>
        <p:spPr bwMode="auto">
          <a:xfrm>
            <a:off x="2483768" y="2924944"/>
            <a:ext cx="4735287" cy="322500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38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139</Words>
  <Application>Microsoft Office PowerPoint</Application>
  <PresentationFormat>Экран (4:3)</PresentationFormat>
  <Paragraphs>23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    VII  методический  конкурс  компьютерных  образовательных продуктов педагогов  «Мозаика презентаций»    Урок изобразительного искусства   1 класс Тема урока: Рисование животного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Обитатели земли</dc:title>
  <dc:creator>Дом</dc:creator>
  <cp:lastModifiedBy>Завуч</cp:lastModifiedBy>
  <cp:revision>13</cp:revision>
  <dcterms:created xsi:type="dcterms:W3CDTF">2016-10-19T16:36:36Z</dcterms:created>
  <dcterms:modified xsi:type="dcterms:W3CDTF">2022-03-01T10:39:54Z</dcterms:modified>
</cp:coreProperties>
</file>