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28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37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8684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470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647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96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096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59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11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09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12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65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08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399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79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86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5A97B-5BE3-430E-92D4-B63F1753C509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7A3A132-FADB-4B55-8503-BF3CC6827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21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9807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Причастие как часть речи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sz="4000" b="1" dirty="0" smtClean="0"/>
              <a:t>7 класс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409767"/>
            <a:ext cx="8915399" cy="1946787"/>
          </a:xfrm>
        </p:spPr>
        <p:txBody>
          <a:bodyPr>
            <a:normAutofit/>
          </a:bodyPr>
          <a:lstStyle/>
          <a:p>
            <a:pPr algn="r"/>
            <a:r>
              <a:rPr lang="ru-RU" b="1" dirty="0">
                <a:solidFill>
                  <a:schemeClr val="tx1"/>
                </a:solidFill>
              </a:rPr>
              <a:t>Жуйкова Светлана Васильевна,</a:t>
            </a:r>
          </a:p>
          <a:p>
            <a:pPr algn="r"/>
            <a:r>
              <a:rPr lang="ru-RU" b="1" dirty="0">
                <a:solidFill>
                  <a:schemeClr val="tx1"/>
                </a:solidFill>
              </a:rPr>
              <a:t> учитель русского язык и литературы</a:t>
            </a:r>
          </a:p>
          <a:p>
            <a:pPr algn="r"/>
            <a:r>
              <a:rPr lang="ru-RU" b="1" dirty="0">
                <a:solidFill>
                  <a:schemeClr val="tx1"/>
                </a:solidFill>
              </a:rPr>
              <a:t>МАОУ СОШ № 44</a:t>
            </a:r>
          </a:p>
          <a:p>
            <a:pPr algn="r"/>
            <a:r>
              <a:rPr lang="ru-RU" b="1" dirty="0">
                <a:solidFill>
                  <a:schemeClr val="tx1"/>
                </a:solidFill>
              </a:rPr>
              <a:t>г. Реж, 2024г</a:t>
            </a:r>
          </a:p>
          <a:p>
            <a:pPr algn="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89213" y="30109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/>
              <a:t>VIII методический конкурс компьютерных</a:t>
            </a:r>
            <a:br>
              <a:rPr lang="ru-RU" b="1" dirty="0"/>
            </a:br>
            <a:r>
              <a:rPr lang="ru-RU" b="1" dirty="0"/>
              <a:t>образовательных продуктов педагогов</a:t>
            </a:r>
            <a:br>
              <a:rPr lang="ru-RU" b="1" dirty="0"/>
            </a:br>
            <a:r>
              <a:rPr lang="ru-RU" b="1" dirty="0"/>
              <a:t>«Мозаика презентаций»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30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402" y="220823"/>
            <a:ext cx="7735972" cy="6525210"/>
          </a:xfrm>
        </p:spPr>
      </p:pic>
    </p:spTree>
    <p:extLst>
      <p:ext uri="{BB962C8B-B14F-4D97-AF65-F5344CB8AC3E}">
        <p14:creationId xmlns:p14="http://schemas.microsoft.com/office/powerpoint/2010/main" val="14330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Причастный оборот.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692" y="1648407"/>
            <a:ext cx="6765679" cy="4855029"/>
          </a:xfrm>
        </p:spPr>
      </p:pic>
    </p:spTree>
    <p:extLst>
      <p:ext uri="{BB962C8B-B14F-4D97-AF65-F5344CB8AC3E}">
        <p14:creationId xmlns:p14="http://schemas.microsoft.com/office/powerpoint/2010/main" val="370536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Действительные и страдательные причастия.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2114938"/>
            <a:ext cx="6668654" cy="4537788"/>
          </a:xfrm>
        </p:spPr>
      </p:pic>
    </p:spTree>
    <p:extLst>
      <p:ext uri="{BB962C8B-B14F-4D97-AF65-F5344CB8AC3E}">
        <p14:creationId xmlns:p14="http://schemas.microsoft.com/office/powerpoint/2010/main" val="25714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Краткие страдательные причастия.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1905000"/>
            <a:ext cx="7431666" cy="3833836"/>
          </a:xfrm>
        </p:spPr>
      </p:pic>
    </p:spTree>
    <p:extLst>
      <p:ext uri="{BB962C8B-B14F-4D97-AF65-F5344CB8AC3E}">
        <p14:creationId xmlns:p14="http://schemas.microsoft.com/office/powerpoint/2010/main" val="12459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Слитное и раздельное написание НЕ с причастиями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1835019"/>
            <a:ext cx="7088761" cy="4584441"/>
          </a:xfrm>
        </p:spPr>
      </p:pic>
    </p:spTree>
    <p:extLst>
      <p:ext uri="{BB962C8B-B14F-4D97-AF65-F5344CB8AC3E}">
        <p14:creationId xmlns:p14="http://schemas.microsoft.com/office/powerpoint/2010/main" val="2622979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Одна и две буквы Н в суффиксах страдательных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1820" y="1905000"/>
            <a:ext cx="6876661" cy="4803710"/>
          </a:xfrm>
        </p:spPr>
      </p:pic>
    </p:spTree>
    <p:extLst>
      <p:ext uri="{BB962C8B-B14F-4D97-AF65-F5344CB8AC3E}">
        <p14:creationId xmlns:p14="http://schemas.microsoft.com/office/powerpoint/2010/main" val="40865502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69</Words>
  <Application>Microsoft Office PowerPoint</Application>
  <PresentationFormat>Широкоэкранный</PresentationFormat>
  <Paragraphs>11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Причастие как часть речи. 7 класс</vt:lpstr>
      <vt:lpstr>Презентация PowerPoint</vt:lpstr>
      <vt:lpstr>Причастный оборот.</vt:lpstr>
      <vt:lpstr>Действительные и страдательные причастия.</vt:lpstr>
      <vt:lpstr>Краткие страдательные причастия.</vt:lpstr>
      <vt:lpstr>Слитное и раздельное написание НЕ с причастиями</vt:lpstr>
      <vt:lpstr>Одна и две буквы Н в суффиксах страдательных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Причастие как часть речи.</dc:title>
  <dc:creator>Александр Жуйков</dc:creator>
  <cp:lastModifiedBy>Zavuch</cp:lastModifiedBy>
  <cp:revision>5</cp:revision>
  <dcterms:created xsi:type="dcterms:W3CDTF">2024-04-12T12:17:15Z</dcterms:created>
  <dcterms:modified xsi:type="dcterms:W3CDTF">2024-04-16T08:10:21Z</dcterms:modified>
</cp:coreProperties>
</file>