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D448-6EBD-43E7-9330-455758C3446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4563-3D61-433A-8673-667D58EDD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D448-6EBD-43E7-9330-455758C3446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4563-3D61-433A-8673-667D58EDD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D448-6EBD-43E7-9330-455758C3446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4563-3D61-433A-8673-667D58EDD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D448-6EBD-43E7-9330-455758C3446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4563-3D61-433A-8673-667D58EDD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D448-6EBD-43E7-9330-455758C3446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4563-3D61-433A-8673-667D58EDD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D448-6EBD-43E7-9330-455758C3446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4563-3D61-433A-8673-667D58EDD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D448-6EBD-43E7-9330-455758C3446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4563-3D61-433A-8673-667D58EDD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D448-6EBD-43E7-9330-455758C3446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4563-3D61-433A-8673-667D58EDD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D448-6EBD-43E7-9330-455758C3446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4563-3D61-433A-8673-667D58EDD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D448-6EBD-43E7-9330-455758C3446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4563-3D61-433A-8673-667D58EDD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D448-6EBD-43E7-9330-455758C3446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4563-3D61-433A-8673-667D58EDD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BD448-6EBD-43E7-9330-455758C3446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A4563-3D61-433A-8673-667D58EDD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package" Target="../embeddings/_________Microsoft_Office_Word3.docx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package" Target="../embeddings/_________Microsoft_Office_Word4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6369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Школьный методический конкурс компьютерных образовательных продуктов педагогов «Мозаика презентаций»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4248472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«Табличное сложение»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Закрепление знаний по теме.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1 класс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3300" dirty="0" err="1" smtClean="0">
                <a:solidFill>
                  <a:schemeClr val="tx1"/>
                </a:solidFill>
              </a:rPr>
              <a:t>Евлаева</a:t>
            </a:r>
            <a:r>
              <a:rPr lang="ru-RU" sz="3300" dirty="0" smtClean="0">
                <a:solidFill>
                  <a:schemeClr val="tx1"/>
                </a:solidFill>
              </a:rPr>
              <a:t> Ирина Григорьевна.</a:t>
            </a:r>
          </a:p>
          <a:p>
            <a:r>
              <a:rPr lang="ru-RU" sz="3300" dirty="0" smtClean="0">
                <a:solidFill>
                  <a:schemeClr val="tx1"/>
                </a:solidFill>
              </a:rPr>
              <a:t>МАОУ СОШ №</a:t>
            </a:r>
            <a:r>
              <a:rPr lang="ru-RU" sz="3300" dirty="0" smtClean="0">
                <a:solidFill>
                  <a:schemeClr val="tx1"/>
                </a:solidFill>
              </a:rPr>
              <a:t>44 г. Реж</a:t>
            </a:r>
            <a:endParaRPr lang="ru-RU" sz="3300" dirty="0" smtClean="0">
              <a:solidFill>
                <a:schemeClr val="tx1"/>
              </a:solidFill>
            </a:endParaRPr>
          </a:p>
          <a:p>
            <a:r>
              <a:rPr lang="ru-RU" sz="3300" dirty="0">
                <a:solidFill>
                  <a:schemeClr val="tx1"/>
                </a:solidFill>
              </a:rPr>
              <a:t>у</a:t>
            </a:r>
            <a:r>
              <a:rPr lang="ru-RU" sz="3300" dirty="0" smtClean="0">
                <a:solidFill>
                  <a:schemeClr val="tx1"/>
                </a:solidFill>
              </a:rPr>
              <a:t>читель начальных классов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908720"/>
          <a:ext cx="9144000" cy="4680520"/>
        </p:xfrm>
        <a:graphic>
          <a:graphicData uri="http://schemas.openxmlformats.org/presentationml/2006/ole">
            <p:oleObj spid="_x0000_s1026" name="Документ" r:id="rId3" imgW="5962405" imgH="361381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Документ" r:id="rId3" imgW="5963125" imgH="4117468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288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/>
              <a:t>11,…,13,14,…,…,17,…19,…</a:t>
            </a:r>
            <a:endParaRPr lang="ru-RU" sz="10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«Заполни ведёрки»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sz="4000" dirty="0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251520" y="5229200"/>
            <a:ext cx="1368152" cy="136815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7</a:t>
            </a:r>
            <a:endParaRPr lang="ru-RU" sz="4000" dirty="0"/>
          </a:p>
        </p:txBody>
      </p:sp>
      <p:sp>
        <p:nvSpPr>
          <p:cNvPr id="5" name="Блок-схема: объединение 4"/>
          <p:cNvSpPr/>
          <p:nvPr/>
        </p:nvSpPr>
        <p:spPr>
          <a:xfrm>
            <a:off x="1979712" y="5229200"/>
            <a:ext cx="1368152" cy="136815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объединение 5"/>
          <p:cNvSpPr/>
          <p:nvPr/>
        </p:nvSpPr>
        <p:spPr>
          <a:xfrm>
            <a:off x="323528" y="2636912"/>
            <a:ext cx="1440160" cy="129614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7</a:t>
            </a:r>
            <a:endParaRPr lang="ru-RU" sz="4000" dirty="0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2123728" y="2636912"/>
            <a:ext cx="1368152" cy="122413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объединение 7"/>
          <p:cNvSpPr/>
          <p:nvPr/>
        </p:nvSpPr>
        <p:spPr>
          <a:xfrm>
            <a:off x="5652120" y="2708920"/>
            <a:ext cx="1440160" cy="115212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9</a:t>
            </a:r>
            <a:endParaRPr lang="ru-RU" sz="4000" dirty="0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7524328" y="2708920"/>
            <a:ext cx="1368152" cy="122413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652120" y="5301208"/>
            <a:ext cx="1440160" cy="136815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9</a:t>
            </a:r>
            <a:endParaRPr lang="ru-RU" sz="4000" dirty="0"/>
          </a:p>
        </p:txBody>
      </p:sp>
      <p:sp>
        <p:nvSpPr>
          <p:cNvPr id="13" name="Блок-схема: объединение 12"/>
          <p:cNvSpPr/>
          <p:nvPr/>
        </p:nvSpPr>
        <p:spPr>
          <a:xfrm>
            <a:off x="7524328" y="5301208"/>
            <a:ext cx="1368152" cy="129614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Левая круглая скобка 16"/>
          <p:cNvSpPr/>
          <p:nvPr/>
        </p:nvSpPr>
        <p:spPr>
          <a:xfrm rot="5400000">
            <a:off x="1475656" y="1052736"/>
            <a:ext cx="864096" cy="230425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619672" y="184482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11</a:t>
            </a:r>
            <a:endParaRPr lang="ru-RU" sz="4000" dirty="0"/>
          </a:p>
        </p:txBody>
      </p:sp>
      <p:sp>
        <p:nvSpPr>
          <p:cNvPr id="19" name="Левая круглая скобка 18"/>
          <p:cNvSpPr/>
          <p:nvPr/>
        </p:nvSpPr>
        <p:spPr>
          <a:xfrm rot="5400000">
            <a:off x="6804248" y="1124744"/>
            <a:ext cx="864096" cy="230425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948264" y="191683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15</a:t>
            </a:r>
            <a:endParaRPr lang="ru-RU" sz="4000" dirty="0"/>
          </a:p>
        </p:txBody>
      </p:sp>
      <p:sp>
        <p:nvSpPr>
          <p:cNvPr id="21" name="Левая круглая скобка 20"/>
          <p:cNvSpPr/>
          <p:nvPr/>
        </p:nvSpPr>
        <p:spPr>
          <a:xfrm rot="5400000">
            <a:off x="1403648" y="3645024"/>
            <a:ext cx="864096" cy="230425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475656" y="443711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14</a:t>
            </a:r>
          </a:p>
        </p:txBody>
      </p:sp>
      <p:sp>
        <p:nvSpPr>
          <p:cNvPr id="23" name="Левая круглая скобка 22"/>
          <p:cNvSpPr/>
          <p:nvPr/>
        </p:nvSpPr>
        <p:spPr>
          <a:xfrm rot="5400000">
            <a:off x="6804248" y="3789040"/>
            <a:ext cx="864096" cy="230425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876256" y="4581128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РАССТАВЬ ПО ПОРЯДКУ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1124744"/>
          <a:ext cx="4499991" cy="5733256"/>
        </p:xfrm>
        <a:graphic>
          <a:graphicData uri="http://schemas.openxmlformats.org/presentationml/2006/ole">
            <p:oleObj spid="_x0000_s4098" name="Документ" r:id="rId3" imgW="5963125" imgH="6176022" progId="Word.Document.12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940152" y="4437112"/>
          <a:ext cx="3203848" cy="2420888"/>
        </p:xfrm>
        <a:graphic>
          <a:graphicData uri="http://schemas.openxmlformats.org/presentationml/2006/ole">
            <p:oleObj spid="_x0000_s4099" name="Документ" r:id="rId4" imgW="3072891" imgH="2775700" progId="Word.Document.12">
              <p:embed/>
            </p:oleObj>
          </a:graphicData>
        </a:graphic>
      </p:graphicFrame>
      <p:pic>
        <p:nvPicPr>
          <p:cNvPr id="4100" name="Picture 4" descr="C:\Users\Учитель\Desktop\мяч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5562" y="404664"/>
            <a:ext cx="1216918" cy="1152128"/>
          </a:xfrm>
          <a:prstGeom prst="rect">
            <a:avLst/>
          </a:prstGeom>
          <a:noFill/>
        </p:spPr>
      </p:pic>
      <p:pic>
        <p:nvPicPr>
          <p:cNvPr id="4101" name="Picture 5" descr="C:\Users\Учитель\Desktop\мяч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924944"/>
            <a:ext cx="1368152" cy="1224136"/>
          </a:xfrm>
          <a:prstGeom prst="rect">
            <a:avLst/>
          </a:prstGeom>
          <a:noFill/>
        </p:spPr>
      </p:pic>
      <p:pic>
        <p:nvPicPr>
          <p:cNvPr id="4102" name="Picture 6" descr="C:\Users\Учитель\Desktop\мяч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1323584"/>
            <a:ext cx="1368152" cy="1025296"/>
          </a:xfrm>
          <a:prstGeom prst="rect">
            <a:avLst/>
          </a:prstGeom>
          <a:noFill/>
        </p:spPr>
      </p:pic>
      <p:pic>
        <p:nvPicPr>
          <p:cNvPr id="4103" name="Picture 7" descr="C:\Users\Учитель\Desktop\мяч4.jpg"/>
          <p:cNvPicPr>
            <a:picLocks noChangeAspect="1" noChangeArrowheads="1"/>
          </p:cNvPicPr>
          <p:nvPr/>
        </p:nvPicPr>
        <p:blipFill>
          <a:blip r:embed="rId8" cstate="print"/>
          <a:srcRect r="17632" b="8907"/>
          <a:stretch>
            <a:fillRect/>
          </a:stretch>
        </p:blipFill>
        <p:spPr bwMode="auto">
          <a:xfrm>
            <a:off x="6876256" y="2476500"/>
            <a:ext cx="936104" cy="7364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16016" y="4005064"/>
            <a:ext cx="160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УСЛОВИЕ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2276872"/>
            <a:ext cx="79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20272" y="3140968"/>
            <a:ext cx="113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740352" y="1340768"/>
            <a:ext cx="157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КТО ДАЛЬШЕ  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560840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55576" y="1268760"/>
          <a:ext cx="7632848" cy="5589240"/>
        </p:xfrm>
        <a:graphic>
          <a:graphicData uri="http://schemas.openxmlformats.org/presentationml/2006/ole">
            <p:oleObj spid="_x0000_s5122" name="Документ" r:id="rId3" imgW="5963125" imgH="4608526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ИНТЕРЕСНО БЫЛО В ЦИРКЕ  ?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Сегодня на уроке я был в  …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Там я видел …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Я вспомнил …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Я решал …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Потом я измерял …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Я надувал…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Мне понравилось …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</p:txBody>
      </p:sp>
      <p:pic>
        <p:nvPicPr>
          <p:cNvPr id="20482" name="Picture 2" descr="C:\Users\Учитель\Desktop\клоу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42798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ru-RU" sz="3200" b="1" dirty="0" smtClean="0"/>
              <a:t>Источники: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Учебник «математика» 2 часть </a:t>
            </a:r>
            <a:r>
              <a:rPr lang="ru-RU" sz="2800" dirty="0" err="1" smtClean="0"/>
              <a:t>М.И.Моро,С.И.Волкова,С.В.Степанова</a:t>
            </a:r>
            <a:r>
              <a:rPr lang="ru-RU" sz="2800" dirty="0" smtClean="0"/>
              <a:t> «Школа России» 2015 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Поурочные разработки по математике К УМК М.И.Моро и др. «Школа России» 2016 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«Орешки для ума».1 </a:t>
            </a:r>
            <a:r>
              <a:rPr lang="ru-RU" sz="2800" dirty="0" err="1" smtClean="0"/>
              <a:t>класс.Серия</a:t>
            </a:r>
            <a:r>
              <a:rPr lang="ru-RU" sz="2800" dirty="0" smtClean="0"/>
              <a:t> «</a:t>
            </a:r>
            <a:r>
              <a:rPr lang="ru-RU" sz="2800" dirty="0" err="1" smtClean="0"/>
              <a:t>Здравствуй,школа</a:t>
            </a:r>
            <a:r>
              <a:rPr lang="ru-RU" sz="2800" dirty="0" smtClean="0"/>
              <a:t>!».Составитель И.В.Ефимова. 2016 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КИМ.Математика.1 </a:t>
            </a:r>
            <a:r>
              <a:rPr lang="ru-RU" sz="2800" dirty="0" err="1" smtClean="0"/>
              <a:t>класс.Составитель</a:t>
            </a:r>
            <a:r>
              <a:rPr lang="ru-RU" sz="2800" dirty="0" smtClean="0"/>
              <a:t> Т.Н.Ситникова.2016 г. 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152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Документ</vt:lpstr>
      <vt:lpstr>Школьный методический конкурс компьютерных образовательных продуктов педагогов «Мозаика презентаций»</vt:lpstr>
      <vt:lpstr>Слайд 2</vt:lpstr>
      <vt:lpstr>Слайд 3</vt:lpstr>
      <vt:lpstr>Слайд 4</vt:lpstr>
      <vt:lpstr>«Заполни ведёрки»</vt:lpstr>
      <vt:lpstr>РАССТАВЬ ПО ПОРЯДКУ</vt:lpstr>
      <vt:lpstr>КТО ДАЛЬШЕ  ?</vt:lpstr>
      <vt:lpstr>ИНТЕРЕСНО БЫЛО В ЦИРКЕ  ?</vt:lpstr>
      <vt:lpstr>Источники: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«МОЗАИКА ПРЕЗЕНТАЦИЙ»</dc:title>
  <dc:creator>Учитель</dc:creator>
  <cp:lastModifiedBy>Завуч</cp:lastModifiedBy>
  <cp:revision>17</cp:revision>
  <dcterms:created xsi:type="dcterms:W3CDTF">2017-03-14T08:50:40Z</dcterms:created>
  <dcterms:modified xsi:type="dcterms:W3CDTF">2017-04-12T03:40:02Z</dcterms:modified>
</cp:coreProperties>
</file>