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72" r:id="rId8"/>
    <p:sldId id="263" r:id="rId9"/>
    <p:sldId id="273" r:id="rId10"/>
    <p:sldId id="261" r:id="rId11"/>
    <p:sldId id="274" r:id="rId12"/>
    <p:sldId id="269" r:id="rId13"/>
    <p:sldId id="275" r:id="rId14"/>
    <p:sldId id="267" r:id="rId15"/>
    <p:sldId id="276" r:id="rId16"/>
    <p:sldId id="268" r:id="rId17"/>
    <p:sldId id="277" r:id="rId18"/>
    <p:sldId id="260" r:id="rId19"/>
    <p:sldId id="278" r:id="rId20"/>
    <p:sldId id="262" r:id="rId21"/>
    <p:sldId id="279" r:id="rId22"/>
    <p:sldId id="266" r:id="rId23"/>
    <p:sldId id="280" r:id="rId24"/>
    <p:sldId id="265" r:id="rId25"/>
    <p:sldId id="281" r:id="rId26"/>
    <p:sldId id="264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A094-D2CE-4E22-9471-8E2CFF985A2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59E4-B312-4378-AEAA-7896E364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76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Крестьянские образы </a:t>
            </a:r>
            <a:br>
              <a:rPr lang="ru-RU" dirty="0" smtClean="0"/>
            </a:br>
            <a:r>
              <a:rPr lang="ru-RU" dirty="0" smtClean="0"/>
              <a:t>в русской живописи и в поэзии </a:t>
            </a:r>
            <a:br>
              <a:rPr lang="ru-RU" dirty="0" smtClean="0"/>
            </a:br>
            <a:r>
              <a:rPr lang="ru-RU" dirty="0" smtClean="0"/>
              <a:t>Н. А. Некрасова и Ю. В. </a:t>
            </a:r>
            <a:r>
              <a:rPr lang="ru-RU" dirty="0" err="1" smtClean="0"/>
              <a:t>Жадовской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8215370" cy="27146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Дополнительный материал к изучению рассказов И. С. Тургенева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(«Записки охотника», «</a:t>
            </a:r>
            <a:r>
              <a:rPr lang="ru-RU" dirty="0" err="1" smtClean="0">
                <a:solidFill>
                  <a:schemeClr val="tx1"/>
                </a:solidFill>
              </a:rPr>
              <a:t>Бежин</a:t>
            </a:r>
            <a:r>
              <a:rPr lang="ru-RU" dirty="0" smtClean="0">
                <a:solidFill>
                  <a:schemeClr val="tx1"/>
                </a:solidFill>
              </a:rPr>
              <a:t> луг»)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Кузьмина </a:t>
            </a:r>
            <a:r>
              <a:rPr lang="ru-RU" dirty="0" smtClean="0">
                <a:solidFill>
                  <a:schemeClr val="tx1"/>
                </a:solidFill>
              </a:rPr>
              <a:t>Н. А.,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русского языка и </a:t>
            </a:r>
            <a:r>
              <a:rPr lang="ru-RU" dirty="0" smtClean="0">
                <a:solidFill>
                  <a:schemeClr val="tx1"/>
                </a:solidFill>
              </a:rPr>
              <a:t>литературы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МАОУ СОШ № 44 г. Реж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0466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методический конкурс компьютерных образовательных продуктов педагогов «Мозаика презентаций»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3940180"/>
          </a:xfrm>
        </p:spPr>
        <p:txBody>
          <a:bodyPr>
            <a:normAutofit/>
          </a:bodyPr>
          <a:lstStyle/>
          <a:p>
            <a:r>
              <a:rPr lang="ru-RU" dirty="0" smtClean="0"/>
              <a:t>В. Маковский </a:t>
            </a:r>
            <a:br>
              <a:rPr lang="ru-RU" dirty="0" smtClean="0"/>
            </a:br>
            <a:r>
              <a:rPr lang="ru-RU" dirty="0" smtClean="0"/>
              <a:t>«Дети, бегущие от грозы» (1872)</a:t>
            </a:r>
            <a:endParaRPr lang="ru-RU" dirty="0"/>
          </a:p>
        </p:txBody>
      </p:sp>
      <p:pic>
        <p:nvPicPr>
          <p:cNvPr id="4" name="Содержимое 3" descr="6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3" y="302915"/>
            <a:ext cx="3764752" cy="6197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У</a:t>
            </a:r>
            <a:r>
              <a:rPr lang="ru-RU" sz="4000" dirty="0" smtClean="0"/>
              <a:t>неси ты, ветер, 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Тучу градовую,</a:t>
            </a:r>
          </a:p>
          <a:p>
            <a:pPr>
              <a:buNone/>
            </a:pPr>
            <a:r>
              <a:rPr lang="ru-RU" sz="4000" dirty="0" smtClean="0"/>
              <a:t>Сбереги нам, Боже, </a:t>
            </a:r>
          </a:p>
          <a:p>
            <a:pPr>
              <a:buNone/>
            </a:pPr>
            <a:r>
              <a:rPr lang="ru-RU" sz="4000" dirty="0" smtClean="0"/>
              <a:t>Ниву трудовую!..</a:t>
            </a:r>
          </a:p>
          <a:p>
            <a:pPr algn="r">
              <a:buNone/>
            </a:pPr>
            <a:r>
              <a:rPr lang="ru-RU" sz="4000" dirty="0" smtClean="0"/>
              <a:t>Ю. В. </a:t>
            </a:r>
            <a:r>
              <a:rPr lang="ru-RU" sz="4000" dirty="0" err="1" smtClean="0"/>
              <a:t>Жадовская</a:t>
            </a:r>
            <a:r>
              <a:rPr lang="ru-RU" sz="4000" dirty="0" smtClean="0"/>
              <a:t> «Нива»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 Г. Перов «Тройка. Ученики мастеровые везут воду» (1866)</a:t>
            </a:r>
            <a:endParaRPr lang="ru-RU" dirty="0"/>
          </a:p>
        </p:txBody>
      </p:sp>
      <p:pic>
        <p:nvPicPr>
          <p:cNvPr id="4" name="Содержимое 3" descr="Тройка_-_Василий_Григорьевич_Перов_1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94732"/>
            <a:ext cx="6929486" cy="5105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Как тут таланту вырасти,</a:t>
            </a:r>
          </a:p>
          <a:p>
            <a:pPr>
              <a:buNone/>
            </a:pPr>
            <a:r>
              <a:rPr lang="ru-RU" sz="4000" dirty="0" smtClean="0"/>
              <a:t>Как ум тут развернёшь,</a:t>
            </a:r>
          </a:p>
          <a:p>
            <a:pPr>
              <a:buNone/>
            </a:pPr>
            <a:r>
              <a:rPr lang="ru-RU" sz="4000" dirty="0" smtClean="0"/>
              <a:t>Когда в нужде и в сырости</a:t>
            </a:r>
          </a:p>
          <a:p>
            <a:pPr>
              <a:buNone/>
            </a:pPr>
            <a:r>
              <a:rPr lang="ru-RU" sz="4000" dirty="0" smtClean="0"/>
              <a:t>И в холоде живёшь!</a:t>
            </a:r>
          </a:p>
          <a:p>
            <a:pPr>
              <a:buNone/>
            </a:pPr>
            <a:r>
              <a:rPr lang="ru-RU" sz="4000" dirty="0" smtClean="0"/>
              <a:t>                                  Н. А. Некрасов </a:t>
            </a:r>
          </a:p>
          <a:p>
            <a:pPr>
              <a:buNone/>
            </a:pPr>
            <a:r>
              <a:rPr lang="ru-RU" dirty="0" smtClean="0"/>
              <a:t>«Жизнь и приключения Тихона </a:t>
            </a:r>
            <a:r>
              <a:rPr lang="ru-RU" dirty="0" err="1" smtClean="0"/>
              <a:t>Тростникова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А. Г. Венецианов «На пашне. Весна» (1820-е)</a:t>
            </a:r>
            <a:endParaRPr lang="ru-RU" sz="3200" dirty="0"/>
          </a:p>
        </p:txBody>
      </p:sp>
      <p:pic>
        <p:nvPicPr>
          <p:cNvPr id="4" name="Содержимое 3" descr="fT46vu1Hpm8XNV95nmUqrqZy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429552" cy="5438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Но люблю я , весна золотая,</a:t>
            </a:r>
          </a:p>
          <a:p>
            <a:pPr>
              <a:buNone/>
            </a:pPr>
            <a:r>
              <a:rPr lang="ru-RU" sz="3600" dirty="0" smtClean="0"/>
              <a:t>Твой сплошной, чудно-смешанный шум;</a:t>
            </a:r>
          </a:p>
          <a:p>
            <a:pPr>
              <a:buNone/>
            </a:pPr>
            <a:r>
              <a:rPr lang="ru-RU" sz="4000" dirty="0" smtClean="0"/>
              <a:t>Ты ликуешь, на миг не смолкая,</a:t>
            </a:r>
          </a:p>
          <a:p>
            <a:pPr>
              <a:buNone/>
            </a:pPr>
            <a:r>
              <a:rPr lang="ru-RU" sz="4000" dirty="0" smtClean="0"/>
              <a:t>Как дитя, без заботы и дум.</a:t>
            </a:r>
          </a:p>
          <a:p>
            <a:pPr algn="r">
              <a:buNone/>
            </a:pPr>
            <a:r>
              <a:rPr lang="ru-RU" sz="4000" dirty="0" smtClean="0"/>
              <a:t>Н. А. Некрасов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 Е. Маковский «Свидание» (1883)</a:t>
            </a:r>
            <a:endParaRPr lang="ru-RU" dirty="0"/>
          </a:p>
        </p:txBody>
      </p:sp>
      <p:pic>
        <p:nvPicPr>
          <p:cNvPr id="4" name="Содержимое 3" descr="v-e-makovskiy-1846-1920-svidanie-1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080673"/>
            <a:ext cx="4143404" cy="5379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Нам домой скорей бы воротиться, -</a:t>
            </a:r>
          </a:p>
          <a:p>
            <a:pPr>
              <a:buNone/>
            </a:pPr>
            <a:r>
              <a:rPr lang="ru-RU" sz="4000" dirty="0" smtClean="0"/>
              <a:t>Но зачем идём мы и туда?..</a:t>
            </a:r>
          </a:p>
          <a:p>
            <a:pPr>
              <a:buNone/>
            </a:pPr>
            <a:r>
              <a:rPr lang="ru-RU" sz="4000" dirty="0" smtClean="0"/>
              <a:t>Сладко нам и дома не забыться:</a:t>
            </a:r>
          </a:p>
          <a:p>
            <a:pPr>
              <a:buNone/>
            </a:pPr>
            <a:r>
              <a:rPr lang="ru-RU" sz="4000" dirty="0" smtClean="0"/>
              <a:t>Встретит нас забота и нужда.</a:t>
            </a:r>
          </a:p>
          <a:p>
            <a:pPr>
              <a:buNone/>
            </a:pPr>
            <a:endParaRPr lang="ru-RU" sz="4000" dirty="0" smtClean="0"/>
          </a:p>
          <a:p>
            <a:pPr algn="r">
              <a:buNone/>
            </a:pPr>
            <a:r>
              <a:rPr lang="ru-RU" sz="4000" dirty="0" smtClean="0"/>
              <a:t>Н. А. Некрасов «Плач детей»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В. Серов «Матрёна Тимофеевна» (1951)</a:t>
            </a:r>
            <a:endParaRPr lang="ru-RU" sz="3600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15" t="11996" r="5015" b="5927"/>
          <a:stretch>
            <a:fillRect/>
          </a:stretch>
        </p:blipFill>
        <p:spPr>
          <a:xfrm>
            <a:off x="917672" y="1458815"/>
            <a:ext cx="7369104" cy="5042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Есть женщины в русских селеньях</a:t>
            </a:r>
          </a:p>
          <a:p>
            <a:pPr>
              <a:buNone/>
            </a:pPr>
            <a:r>
              <a:rPr lang="ru-RU" sz="4000" dirty="0" smtClean="0"/>
              <a:t>С спокойною важностью лиц,</a:t>
            </a:r>
          </a:p>
          <a:p>
            <a:pPr>
              <a:buNone/>
            </a:pPr>
            <a:r>
              <a:rPr lang="ru-RU" sz="4000" dirty="0" smtClean="0"/>
              <a:t>С красивою силой в движеньях,</a:t>
            </a:r>
          </a:p>
          <a:p>
            <a:pPr>
              <a:buNone/>
            </a:pPr>
            <a:r>
              <a:rPr lang="ru-RU" sz="4000" dirty="0" smtClean="0"/>
              <a:t>С походкой, со взглядом цариц…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Н. А. Некрасов </a:t>
            </a:r>
          </a:p>
          <a:p>
            <a:pPr algn="r">
              <a:buNone/>
            </a:pPr>
            <a:r>
              <a:rPr lang="ru-RU" sz="4000" dirty="0" smtClean="0"/>
              <a:t>«Кому на Руси жить хорошо»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Николай Алексеевич Некрасов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120124"/>
            <a:ext cx="3714655" cy="5349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А. Пластов «Жатва» (1945)</a:t>
            </a:r>
            <a:endParaRPr lang="ru-RU" dirty="0"/>
          </a:p>
        </p:txBody>
      </p:sp>
      <p:pic>
        <p:nvPicPr>
          <p:cNvPr id="4" name="Содержимое 3" descr="16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387" y="1357298"/>
            <a:ext cx="6635199" cy="5072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Готовую жатву подрежут серпами, </a:t>
            </a:r>
          </a:p>
          <a:p>
            <a:pPr>
              <a:buNone/>
            </a:pPr>
            <a:r>
              <a:rPr lang="ru-RU" sz="4000" dirty="0" smtClean="0"/>
              <a:t>В снопы перевяжут, на ригу свезут</a:t>
            </a:r>
            <a:endParaRPr lang="ru-RU" sz="4000" dirty="0"/>
          </a:p>
          <a:p>
            <a:pPr>
              <a:buNone/>
            </a:pPr>
            <a:r>
              <a:rPr lang="ru-RU" sz="4000" dirty="0" smtClean="0"/>
              <a:t>Просушат, колотят-колотят цепами,</a:t>
            </a:r>
          </a:p>
          <a:p>
            <a:pPr>
              <a:buNone/>
            </a:pPr>
            <a:r>
              <a:rPr lang="ru-RU" sz="4000" dirty="0" smtClean="0"/>
              <a:t>На мельнице смелют и хлеб испекут.</a:t>
            </a:r>
          </a:p>
          <a:p>
            <a:pPr>
              <a:buNone/>
            </a:pPr>
            <a:endParaRPr lang="ru-RU" sz="4000" dirty="0" smtClean="0"/>
          </a:p>
          <a:p>
            <a:pPr algn="r">
              <a:buNone/>
            </a:pPr>
            <a:r>
              <a:rPr lang="ru-RU" sz="4000" dirty="0" smtClean="0"/>
              <a:t>Н. А. Некрасов «Крестьянские дети»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3440114"/>
          </a:xfrm>
        </p:spPr>
        <p:txBody>
          <a:bodyPr>
            <a:normAutofit/>
          </a:bodyPr>
          <a:lstStyle/>
          <a:p>
            <a:r>
              <a:rPr lang="ru-RU" dirty="0" smtClean="0"/>
              <a:t>И. Н. Крамской «Полесовщик» (1874)</a:t>
            </a:r>
            <a:endParaRPr lang="ru-RU" dirty="0"/>
          </a:p>
        </p:txBody>
      </p:sp>
      <p:pic>
        <p:nvPicPr>
          <p:cNvPr id="4" name="Содержимое 3" descr="8037-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6972" y="428604"/>
            <a:ext cx="439272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Мужик беды не меряет,</a:t>
            </a:r>
          </a:p>
          <a:p>
            <a:pPr>
              <a:buNone/>
            </a:pPr>
            <a:r>
              <a:rPr lang="ru-RU" sz="4000" dirty="0" smtClean="0"/>
              <a:t>Со всякою справляется,</a:t>
            </a:r>
          </a:p>
          <a:p>
            <a:pPr>
              <a:buNone/>
            </a:pPr>
            <a:r>
              <a:rPr lang="ru-RU" sz="4000" dirty="0" smtClean="0"/>
              <a:t>Какая ни приди.</a:t>
            </a:r>
          </a:p>
          <a:p>
            <a:pPr>
              <a:buNone/>
            </a:pPr>
            <a:r>
              <a:rPr lang="ru-RU" sz="4000" dirty="0" smtClean="0"/>
              <a:t>Мужик, трудясь, не думает,</a:t>
            </a:r>
          </a:p>
          <a:p>
            <a:pPr>
              <a:buNone/>
            </a:pPr>
            <a:r>
              <a:rPr lang="ru-RU" sz="4000" dirty="0" smtClean="0"/>
              <a:t>Что силы надорвёт…</a:t>
            </a:r>
          </a:p>
          <a:p>
            <a:pPr>
              <a:buNone/>
            </a:pPr>
            <a:r>
              <a:rPr lang="ru-RU" sz="4000" dirty="0" smtClean="0"/>
              <a:t>Н. А. Некрасов </a:t>
            </a:r>
          </a:p>
          <a:p>
            <a:pPr algn="r">
              <a:buNone/>
            </a:pPr>
            <a:r>
              <a:rPr lang="ru-RU" sz="4000" dirty="0" smtClean="0"/>
              <a:t>«Кому на Руси жить хорошо»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4297370"/>
          </a:xfrm>
        </p:spPr>
        <p:txBody>
          <a:bodyPr>
            <a:normAutofit/>
          </a:bodyPr>
          <a:lstStyle/>
          <a:p>
            <a:r>
              <a:rPr lang="ru-RU" dirty="0" smtClean="0"/>
              <a:t>И. Н. Крамской «Крестьянин с уздечкой» (1883)</a:t>
            </a:r>
            <a:endParaRPr lang="ru-RU" dirty="0"/>
          </a:p>
        </p:txBody>
      </p:sp>
      <p:pic>
        <p:nvPicPr>
          <p:cNvPr id="4" name="Содержимое 3" descr="5762_krestyanin_s_uzdechkoy_mina_moiseev_1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3445" y="357166"/>
            <a:ext cx="4169995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Всё-то знакомый народ,</a:t>
            </a:r>
          </a:p>
          <a:p>
            <a:pPr>
              <a:buNone/>
            </a:pPr>
            <a:r>
              <a:rPr lang="ru-RU" sz="4400" dirty="0" smtClean="0"/>
              <a:t>Что ни мужик, то приятель.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Н. А. Некрасов </a:t>
            </a:r>
          </a:p>
          <a:p>
            <a:pPr algn="r">
              <a:buNone/>
            </a:pPr>
            <a:r>
              <a:rPr lang="ru-RU" sz="4400" dirty="0" smtClean="0"/>
              <a:t>«Деревенские новости»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Степанов «Журавли летят» (1891)</a:t>
            </a:r>
            <a:endParaRPr lang="ru-RU" dirty="0"/>
          </a:p>
        </p:txBody>
      </p:sp>
      <p:pic>
        <p:nvPicPr>
          <p:cNvPr id="6" name="Содержимое 5" descr="3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804" y="1643050"/>
            <a:ext cx="8253086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Говорят – придёт пора,</a:t>
            </a:r>
          </a:p>
          <a:p>
            <a:pPr>
              <a:buNone/>
            </a:pPr>
            <a:r>
              <a:rPr lang="ru-RU" sz="4000" dirty="0" smtClean="0"/>
              <a:t>Будет легче человеку,</a:t>
            </a:r>
          </a:p>
          <a:p>
            <a:pPr>
              <a:buNone/>
            </a:pPr>
            <a:r>
              <a:rPr lang="ru-RU" sz="4000" dirty="0" smtClean="0"/>
              <a:t>Много пользы и добра</a:t>
            </a:r>
          </a:p>
          <a:p>
            <a:pPr>
              <a:buNone/>
            </a:pPr>
            <a:r>
              <a:rPr lang="ru-RU" sz="4000" dirty="0" smtClean="0"/>
              <a:t>Светит будущему веку.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       Ю. В. </a:t>
            </a:r>
            <a:r>
              <a:rPr lang="ru-RU" sz="4000" dirty="0" err="1" smtClean="0"/>
              <a:t>Жадовская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Подобно муравью, трудолюбив мужик.</a:t>
            </a:r>
          </a:p>
          <a:p>
            <a:pPr>
              <a:buNone/>
            </a:pPr>
            <a:r>
              <a:rPr lang="ru-RU" dirty="0" smtClean="0"/>
              <a:t>Ни грубости их рук, ни лицам загорелым</a:t>
            </a:r>
          </a:p>
          <a:p>
            <a:pPr>
              <a:buNone/>
            </a:pPr>
            <a:r>
              <a:rPr lang="ru-RU" dirty="0" smtClean="0"/>
              <a:t>Я больше не дивлюсь: я видеть их привык</a:t>
            </a:r>
          </a:p>
          <a:p>
            <a:pPr>
              <a:buNone/>
            </a:pPr>
            <a:r>
              <a:rPr lang="ru-RU" dirty="0" smtClean="0"/>
              <a:t>В работах полевых чуть не по суткам целым.</a:t>
            </a:r>
          </a:p>
          <a:p>
            <a:pPr algn="r">
              <a:buNone/>
            </a:pPr>
            <a:r>
              <a:rPr lang="ru-RU" dirty="0" smtClean="0"/>
              <a:t>Н. А. Некрасов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Юлия Валериановна </a:t>
            </a:r>
            <a:r>
              <a:rPr lang="ru-RU" dirty="0" err="1" smtClean="0"/>
              <a:t>Жадовская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071546"/>
            <a:ext cx="4143404" cy="5057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Пройду своим путём, </a:t>
            </a:r>
          </a:p>
          <a:p>
            <a:pPr>
              <a:buNone/>
            </a:pPr>
            <a:r>
              <a:rPr lang="ru-RU" sz="4000" dirty="0" smtClean="0"/>
              <a:t>Хоть горестно, но честно,</a:t>
            </a:r>
          </a:p>
          <a:p>
            <a:pPr>
              <a:buNone/>
            </a:pPr>
            <a:r>
              <a:rPr lang="ru-RU" sz="4000" dirty="0" smtClean="0"/>
              <a:t>Любя свою страну,</a:t>
            </a:r>
          </a:p>
          <a:p>
            <a:pPr>
              <a:buNone/>
            </a:pPr>
            <a:r>
              <a:rPr lang="ru-RU" sz="4000" dirty="0" smtClean="0"/>
              <a:t>Любя родной народ…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 Ю. В. </a:t>
            </a:r>
            <a:r>
              <a:rPr lang="ru-RU" sz="4000" dirty="0" err="1" smtClean="0"/>
              <a:t>Жадовская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В. Серов «Мужичок с ноготок» (1896)</a:t>
            </a:r>
            <a:endParaRPr lang="ru-RU" sz="3600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5197" y="1500174"/>
            <a:ext cx="7281579" cy="4824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Однажды в студёную зимнюю пору</a:t>
            </a:r>
          </a:p>
          <a:p>
            <a:pPr>
              <a:buNone/>
            </a:pPr>
            <a:r>
              <a:rPr lang="ru-RU" dirty="0" smtClean="0"/>
              <a:t>Я из лесу вышел; был сильный мороз.</a:t>
            </a:r>
          </a:p>
          <a:p>
            <a:pPr>
              <a:buNone/>
            </a:pPr>
            <a:r>
              <a:rPr lang="ru-RU" dirty="0" smtClean="0"/>
              <a:t>Гляжу, поднимается медленно в гору</a:t>
            </a:r>
          </a:p>
          <a:p>
            <a:pPr>
              <a:buNone/>
            </a:pPr>
            <a:r>
              <a:rPr lang="ru-RU" dirty="0" smtClean="0"/>
              <a:t>Лошадка, везущая хворосту воз.</a:t>
            </a:r>
          </a:p>
          <a:p>
            <a:pPr>
              <a:buNone/>
            </a:pPr>
            <a:r>
              <a:rPr lang="ru-RU" dirty="0" smtClean="0"/>
              <a:t>И шествуя важно, в спокойствии чинном,</a:t>
            </a:r>
          </a:p>
          <a:p>
            <a:pPr>
              <a:buNone/>
            </a:pPr>
            <a:r>
              <a:rPr lang="ru-RU" dirty="0" smtClean="0"/>
              <a:t>Лошадку ведёт под уздцы мужичок</a:t>
            </a:r>
          </a:p>
          <a:p>
            <a:pPr>
              <a:buNone/>
            </a:pPr>
            <a:r>
              <a:rPr lang="ru-RU" dirty="0" smtClean="0"/>
              <a:t>В больших сапогах, в полушубке овчинном,</a:t>
            </a:r>
          </a:p>
          <a:p>
            <a:pPr>
              <a:buNone/>
            </a:pPr>
            <a:r>
              <a:rPr lang="ru-RU" dirty="0" smtClean="0"/>
              <a:t>В больших рукавицах… а сам с ноготок!</a:t>
            </a:r>
          </a:p>
          <a:p>
            <a:pPr algn="r">
              <a:buNone/>
            </a:pPr>
            <a:r>
              <a:rPr lang="ru-RU" dirty="0" smtClean="0"/>
              <a:t>Н. А. Некрасов «Крестьянские дети»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 Маковский «Игра в бабки» (1870)</a:t>
            </a:r>
            <a:endParaRPr lang="ru-RU" dirty="0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3336" y="1214422"/>
            <a:ext cx="7037688" cy="5165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Играйте же, дети! Растите на воле!</a:t>
            </a:r>
          </a:p>
          <a:p>
            <a:pPr>
              <a:buNone/>
            </a:pPr>
            <a:r>
              <a:rPr lang="ru-RU" sz="4000" dirty="0" smtClean="0"/>
              <a:t>На то вам и красное детство дано,</a:t>
            </a:r>
          </a:p>
          <a:p>
            <a:pPr>
              <a:buNone/>
            </a:pPr>
            <a:r>
              <a:rPr lang="ru-RU" sz="4000" dirty="0" smtClean="0"/>
              <a:t>Чтоб вечно любить это скудное поле,</a:t>
            </a:r>
          </a:p>
          <a:p>
            <a:pPr>
              <a:buNone/>
            </a:pPr>
            <a:r>
              <a:rPr lang="ru-RU" sz="3800" dirty="0" smtClean="0"/>
              <a:t>Чтоб вечно вам милым казалось оно.</a:t>
            </a:r>
            <a:endParaRPr lang="en-US" sz="3800" dirty="0" smtClean="0"/>
          </a:p>
          <a:p>
            <a:pPr>
              <a:buNone/>
            </a:pPr>
            <a:endParaRPr lang="ru-RU" sz="3800" dirty="0" smtClean="0"/>
          </a:p>
          <a:p>
            <a:pPr algn="r">
              <a:buNone/>
            </a:pPr>
            <a:r>
              <a:rPr lang="ru-RU" sz="4000" dirty="0" smtClean="0"/>
              <a:t>Н. А. Некрасов «Крестьянские дети»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614</Words>
  <Application>Microsoft Office PowerPoint</Application>
  <PresentationFormat>Экран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Крестьянские образы  в русской живописи и в поэзии  Н. А. Некрасова и Ю. В. Жадовской</vt:lpstr>
      <vt:lpstr>Николай Алексеевич Некрасов</vt:lpstr>
      <vt:lpstr>Слайд 3</vt:lpstr>
      <vt:lpstr>Юлия Валериановна Жадовская</vt:lpstr>
      <vt:lpstr>Слайд 5</vt:lpstr>
      <vt:lpstr>В. Серов «Мужичок с ноготок» (1896)</vt:lpstr>
      <vt:lpstr>Слайд 7</vt:lpstr>
      <vt:lpstr>В. Маковский «Игра в бабки» (1870)</vt:lpstr>
      <vt:lpstr>Слайд 9</vt:lpstr>
      <vt:lpstr>В. Маковский  «Дети, бегущие от грозы» (1872)</vt:lpstr>
      <vt:lpstr>Слайд 11</vt:lpstr>
      <vt:lpstr>В. Г. Перов «Тройка. Ученики мастеровые везут воду» (1866)</vt:lpstr>
      <vt:lpstr>Слайд 13</vt:lpstr>
      <vt:lpstr>А. Г. Венецианов «На пашне. Весна» (1820-е)</vt:lpstr>
      <vt:lpstr>Слайд 15</vt:lpstr>
      <vt:lpstr>В. Е. Маковский «Свидание» (1883)</vt:lpstr>
      <vt:lpstr>Слайд 17</vt:lpstr>
      <vt:lpstr>В. Серов «Матрёна Тимофеевна» (1951)</vt:lpstr>
      <vt:lpstr>Слайд 19</vt:lpstr>
      <vt:lpstr>А. Пластов «Жатва» (1945)</vt:lpstr>
      <vt:lpstr>Слайд 21</vt:lpstr>
      <vt:lpstr>И. Н. Крамской «Полесовщик» (1874)</vt:lpstr>
      <vt:lpstr>Слайд 23</vt:lpstr>
      <vt:lpstr>И. Н. Крамской «Крестьянин с уздечкой» (1883)</vt:lpstr>
      <vt:lpstr>Слайд 25</vt:lpstr>
      <vt:lpstr>А. Степанов «Журавли летят» (1891)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Туся</dc:creator>
  <cp:lastModifiedBy>Завуч</cp:lastModifiedBy>
  <cp:revision>13</cp:revision>
  <dcterms:created xsi:type="dcterms:W3CDTF">2017-03-19T16:33:17Z</dcterms:created>
  <dcterms:modified xsi:type="dcterms:W3CDTF">2017-04-12T03:41:25Z</dcterms:modified>
</cp:coreProperties>
</file>