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57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6" r:id="rId14"/>
    <p:sldId id="277" r:id="rId15"/>
    <p:sldId id="292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93" r:id="rId33"/>
    <p:sldId id="286" r:id="rId34"/>
    <p:sldId id="287" r:id="rId35"/>
    <p:sldId id="288" r:id="rId36"/>
    <p:sldId id="291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660461A-E48A-4AB6-8093-CE46DA70C577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3D2FDE-55BB-4518-B494-4C01AF1DE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196752"/>
            <a:ext cx="691276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Ребусы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информатике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Математике</a:t>
            </a:r>
          </a:p>
          <a:p>
            <a:pPr algn="ctr"/>
            <a:endParaRPr lang="ru-RU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Шиянова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Любовь Борисовна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МАОУ СОШ №44 г.Реж 2017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0"/>
            <a:ext cx="4878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методический конкурс компьютерных образовательных продуктов педагогов «Мозаика презентаций»</a:t>
            </a:r>
          </a:p>
        </p:txBody>
      </p:sp>
    </p:spTree>
    <p:extLst>
      <p:ext uri="{BB962C8B-B14F-4D97-AF65-F5344CB8AC3E}">
        <p14:creationId xmlns="" xmlns:p14="http://schemas.microsoft.com/office/powerpoint/2010/main" val="7003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Desktop\ребусы\8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493607" cy="2998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3627" y="4797152"/>
            <a:ext cx="3001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пиксель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077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\Desktop\ребусы\65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7920883" cy="3168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9728" y="4797152"/>
            <a:ext cx="3389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передача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2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ребусы\3_html_mf6cdc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84249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4725144"/>
            <a:ext cx="30963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Гаусс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6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\Desktop\ребусы\4388_html_2ff6d7a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38926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08145" y="4797152"/>
            <a:ext cx="2292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мышь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esktop\ребусы\hello_html_24410c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5514"/>
            <a:ext cx="8028891" cy="3211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6663" y="4797152"/>
            <a:ext cx="2115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конус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35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cer\Desktop\ребусы\slide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57" t="29209" r="13658" b="23181"/>
          <a:stretch/>
        </p:blipFill>
        <p:spPr bwMode="auto">
          <a:xfrm>
            <a:off x="899591" y="1196752"/>
            <a:ext cx="7398741" cy="3662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9247" y="4797152"/>
            <a:ext cx="2430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модем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08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cer\Desktop\ребусы\7562_html_5eef37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0" y="1118675"/>
            <a:ext cx="8652960" cy="3993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7943" y="5115432"/>
            <a:ext cx="6876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программирование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53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Desktop\ребусы\38871_html_40ff32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31" y="1470747"/>
            <a:ext cx="7406377" cy="2523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8463" y="4797152"/>
            <a:ext cx="4671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шифрование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15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Acer\Desktop\ребусы\152010_2669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7" r="50000" b="53152"/>
          <a:stretch/>
        </p:blipFill>
        <p:spPr bwMode="auto">
          <a:xfrm>
            <a:off x="1331640" y="1340768"/>
            <a:ext cx="6408712" cy="3002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1478" y="4797152"/>
            <a:ext cx="346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дисковод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2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\Desktop\ребусы\247157_html_52ef48a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392987" cy="3381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17145" y="4797152"/>
            <a:ext cx="1874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ноль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7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cer\Desktop\ребусы\hello_html_m104378e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07" y="1268760"/>
            <a:ext cx="792088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0816" y="4797152"/>
            <a:ext cx="3867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процессор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48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\Desktop\ребусы\hello_html_8e1c93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4540"/>
            <a:ext cx="7488832" cy="29224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4122" y="4797152"/>
            <a:ext cx="3600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пирамида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9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er\Desktop\ребусы\hello_html_10f7a2e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253519" cy="2215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32475" y="4797152"/>
            <a:ext cx="3443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джойстик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73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\Desktop\ребусы\hello_html_15b1b6c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776198" cy="27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9938" y="4797152"/>
            <a:ext cx="4669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Лобачевский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13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\Desktop\ребусы\hello_html_23ddde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799"/>
            <a:ext cx="7969126" cy="289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42029" y="4797152"/>
            <a:ext cx="3424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документ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56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Desktop\ребусы\hello_html_237c767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61352" cy="2990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07458" y="4797152"/>
            <a:ext cx="1693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угол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57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er\Desktop\ребусы\hello_html_40914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5"/>
            <a:ext cx="7056783" cy="45745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8598" y="5235775"/>
            <a:ext cx="3066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команда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95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cer\Desktop\ребусы\hello_html_m1a24af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6934"/>
            <a:ext cx="7608169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6920" y="4797152"/>
            <a:ext cx="37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микрофон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30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er\Desktop\ребусы\hello_html_m3ada45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80744"/>
            <a:ext cx="7530638" cy="3424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3726" y="4797152"/>
            <a:ext cx="4141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клавиатура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817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cer\Desktop\ребусы\hello_html_m3ce6d86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7"/>
          <a:stretch/>
        </p:blipFill>
        <p:spPr bwMode="auto">
          <a:xfrm>
            <a:off x="755576" y="1340768"/>
            <a:ext cx="7491277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10881" y="4797152"/>
            <a:ext cx="668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Теорема Пифагора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25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cer\Desktop\ребусы\hello_html_m7e192f8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740860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5859" y="4797152"/>
            <a:ext cx="1897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факс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87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ребусы\3_html_100ff91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8638"/>
            <a:ext cx="7509724" cy="2930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6854" y="4797152"/>
            <a:ext cx="2835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отрезок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3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Acer\Desktop\ребусы\image083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" y="1041360"/>
            <a:ext cx="8840459" cy="4084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53200" y="5125653"/>
            <a:ext cx="2602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сервер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70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Acer\Desktop\ребусы\img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97" r="6295" b="35571"/>
          <a:stretch/>
        </p:blipFill>
        <p:spPr bwMode="auto">
          <a:xfrm>
            <a:off x="899592" y="1108395"/>
            <a:ext cx="7276012" cy="3386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99429" y="4797152"/>
            <a:ext cx="2510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вектор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29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cer\Desktop\ребусы\slide_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29" t="30000" r="14686" b="23600"/>
          <a:stretch/>
        </p:blipFill>
        <p:spPr bwMode="auto">
          <a:xfrm>
            <a:off x="899592" y="1196752"/>
            <a:ext cx="7334032" cy="3631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06713" y="4797152"/>
            <a:ext cx="269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массив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19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cer\Desktop\ребусы\img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7" t="18286" r="1999" b="38095"/>
          <a:stretch/>
        </p:blipFill>
        <p:spPr bwMode="auto">
          <a:xfrm>
            <a:off x="752453" y="1484784"/>
            <a:ext cx="7838182" cy="2679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2750" y="4797152"/>
            <a:ext cx="3083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драйвер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cer\Desktop\ребусы\img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15" t="21086" r="4400" b="34114"/>
          <a:stretch/>
        </p:blipFill>
        <p:spPr bwMode="auto">
          <a:xfrm>
            <a:off x="827584" y="1340768"/>
            <a:ext cx="7579573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310" y="4797152"/>
            <a:ext cx="376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винчестер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6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cer\Desktop\ребусы\large-133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00" b="19857"/>
          <a:stretch/>
        </p:blipFill>
        <p:spPr bwMode="auto">
          <a:xfrm>
            <a:off x="971600" y="1031641"/>
            <a:ext cx="7246047" cy="3195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1478" y="4797152"/>
            <a:ext cx="3465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дисковод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76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cer\Desktop\ребусы\rebus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59" y="1196752"/>
            <a:ext cx="7216028" cy="3327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1863" y="4797152"/>
            <a:ext cx="3005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таблица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6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cer\Desktop\ребусы\r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339" b="10359"/>
          <a:stretch/>
        </p:blipFill>
        <p:spPr bwMode="auto">
          <a:xfrm>
            <a:off x="683568" y="1502430"/>
            <a:ext cx="7704856" cy="2730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29784" y="4797152"/>
            <a:ext cx="4849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информатика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5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cer\Desktop\ребусы\hello_html_990f0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673582" cy="307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4039" y="4797152"/>
            <a:ext cx="2560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курсор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7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ребусы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2932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3072" y="4797152"/>
            <a:ext cx="4722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программист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16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ребусы\0005-005-Rebus-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00" t="57714"/>
          <a:stretch/>
        </p:blipFill>
        <p:spPr bwMode="auto">
          <a:xfrm>
            <a:off x="971600" y="1058090"/>
            <a:ext cx="6768751" cy="3701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19025" y="4797152"/>
            <a:ext cx="4070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выделение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08104" y="548680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/>
              <a:t>,</a:t>
            </a:r>
            <a:endParaRPr lang="ru-RU" sz="9600" b="1" dirty="0"/>
          </a:p>
        </p:txBody>
      </p:sp>
    </p:spTree>
    <p:extLst>
      <p:ext uri="{BB962C8B-B14F-4D97-AF65-F5344CB8AC3E}">
        <p14:creationId xmlns="" xmlns:p14="http://schemas.microsoft.com/office/powerpoint/2010/main" val="15860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ребусы\10-06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40860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22672" y="4797152"/>
            <a:ext cx="2463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Ферма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28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esktop\ребусы\11-03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2" y="1268760"/>
            <a:ext cx="7740860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0638" y="4797152"/>
            <a:ext cx="4707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роботландия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9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\Desktop\ребусы\11-03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56084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3726" y="4797152"/>
            <a:ext cx="4141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клавиатура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2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</TotalTime>
  <Words>63</Words>
  <Application>Microsoft Office PowerPoint</Application>
  <PresentationFormat>Экран (4:3)</PresentationFormat>
  <Paragraphs>46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Кнопка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Завуч</cp:lastModifiedBy>
  <cp:revision>10</cp:revision>
  <dcterms:created xsi:type="dcterms:W3CDTF">2017-02-16T05:35:01Z</dcterms:created>
  <dcterms:modified xsi:type="dcterms:W3CDTF">2017-04-12T03:37:02Z</dcterms:modified>
</cp:coreProperties>
</file>