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4" r:id="rId3"/>
    <p:sldId id="257" r:id="rId4"/>
    <p:sldId id="27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58" r:id="rId13"/>
    <p:sldId id="266" r:id="rId14"/>
    <p:sldId id="277" r:id="rId15"/>
    <p:sldId id="292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8" r:id="rId26"/>
    <p:sldId id="279" r:id="rId27"/>
    <p:sldId id="280" r:id="rId28"/>
    <p:sldId id="281" r:id="rId29"/>
    <p:sldId id="282" r:id="rId30"/>
    <p:sldId id="283" r:id="rId31"/>
    <p:sldId id="285" r:id="rId32"/>
    <p:sldId id="293" r:id="rId33"/>
    <p:sldId id="286" r:id="rId34"/>
    <p:sldId id="287" r:id="rId35"/>
    <p:sldId id="288" r:id="rId36"/>
    <p:sldId id="291" r:id="rId37"/>
    <p:sldId id="289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660461A-E48A-4AB6-8093-CE46DA70C57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13D2FDE-55BB-4518-B494-4C01AF1DE7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196752"/>
            <a:ext cx="6912768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Ребусы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</a:t>
            </a:r>
          </a:p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информатике </a:t>
            </a:r>
          </a:p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</a:t>
            </a:r>
          </a:p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Математике</a:t>
            </a:r>
          </a:p>
          <a:p>
            <a:pPr algn="ctr"/>
            <a:endParaRPr lang="ru-RU" sz="20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Шиянова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Любовь Борисовна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МАОУ СОШ №44 г.Реж 2017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0"/>
            <a:ext cx="4878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Школьный методический конкурс компьютерных образовательных продуктов педагогов «Мозаика презентаций»</a:t>
            </a:r>
          </a:p>
        </p:txBody>
      </p:sp>
    </p:spTree>
    <p:extLst>
      <p:ext uri="{BB962C8B-B14F-4D97-AF65-F5344CB8AC3E}">
        <p14:creationId xmlns="" xmlns:p14="http://schemas.microsoft.com/office/powerpoint/2010/main" val="7003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cer\Desktop\ребусы\8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493607" cy="29981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53627" y="4797152"/>
            <a:ext cx="3001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пиксель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077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cer\Desktop\ребусы\65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5"/>
            <a:ext cx="7920883" cy="31683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59728" y="4797152"/>
            <a:ext cx="33894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передача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820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esktop\ребусы\3_html_mf6cdc7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884249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4725144"/>
            <a:ext cx="309634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Гаусс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363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cer\Desktop\ребусы\4388_html_2ff6d7a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738926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08145" y="4797152"/>
            <a:ext cx="22926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мышь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173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cer\Desktop\ребусы\hello_html_24410c3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65514"/>
            <a:ext cx="8028891" cy="3211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6663" y="4797152"/>
            <a:ext cx="2115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конус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352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Acer\Desktop\ребусы\slide_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457" t="29209" r="13658" b="23181"/>
          <a:stretch/>
        </p:blipFill>
        <p:spPr bwMode="auto">
          <a:xfrm>
            <a:off x="899591" y="1196752"/>
            <a:ext cx="7398741" cy="36620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39247" y="4797152"/>
            <a:ext cx="24304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модем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408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cer\Desktop\ребусы\7562_html_5eef37f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20" y="1118675"/>
            <a:ext cx="8652960" cy="39936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27943" y="5115432"/>
            <a:ext cx="68761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программирование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953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cer\Desktop\ребусы\38871_html_40ff32c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31" y="1470747"/>
            <a:ext cx="7406377" cy="25232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8463" y="4797152"/>
            <a:ext cx="46719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шифрование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15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Acer\Desktop\ребусы\152010_2669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7" r="50000" b="53152"/>
          <a:stretch/>
        </p:blipFill>
        <p:spPr bwMode="auto">
          <a:xfrm>
            <a:off x="1331640" y="1340768"/>
            <a:ext cx="6408712" cy="30027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21478" y="4797152"/>
            <a:ext cx="3465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дисковод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325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cer\Desktop\ребусы\247157_html_52ef48a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392987" cy="3381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17145" y="4797152"/>
            <a:ext cx="18746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ноль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571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Acer\Desktop\ребусы\hello_html_m104378e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07" y="1268760"/>
            <a:ext cx="7920880" cy="3168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20816" y="4797152"/>
            <a:ext cx="38672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процессор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486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cer\Desktop\ребусы\hello_html_8e1c9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4540"/>
            <a:ext cx="7488832" cy="29224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4122" y="4797152"/>
            <a:ext cx="36006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пирамида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497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cer\Desktop\ребусы\hello_html_10f7a2e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53519" cy="22158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32475" y="4797152"/>
            <a:ext cx="3443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джойстик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7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cer\Desktop\ребусы\hello_html_15b1b6c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776198" cy="2714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9938" y="4797152"/>
            <a:ext cx="46690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Лобачевский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713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cer\Desktop\ребусы\hello_html_23ddde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799"/>
            <a:ext cx="7969126" cy="2895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42029" y="4797152"/>
            <a:ext cx="34248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документ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156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cer\Desktop\ребусы\hello_html_237c767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561352" cy="2990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07458" y="4797152"/>
            <a:ext cx="1693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угол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55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cer\Desktop\ребусы\hello_html_40914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5"/>
            <a:ext cx="7056783" cy="45745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38598" y="5235775"/>
            <a:ext cx="30668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команда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9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cer\Desktop\ребусы\hello_html_m1a24afc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86934"/>
            <a:ext cx="7608169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6920" y="4797152"/>
            <a:ext cx="3755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микрофон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30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cer\Desktop\ребусы\hello_html_m3ada45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980744"/>
            <a:ext cx="7530638" cy="3424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83726" y="4797152"/>
            <a:ext cx="41414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клавиатура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817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cer\Desktop\ребусы\hello_html_m3ce6d86f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77"/>
          <a:stretch/>
        </p:blipFill>
        <p:spPr bwMode="auto">
          <a:xfrm>
            <a:off x="755576" y="1340768"/>
            <a:ext cx="7491277" cy="2736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0881" y="4797152"/>
            <a:ext cx="668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Теорема Пифагора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12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cer\Desktop\ребусы\hello_html_m7e192f8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740860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05859" y="4797152"/>
            <a:ext cx="18971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факс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87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ребусы\3_html_100ff91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8638"/>
            <a:ext cx="7509724" cy="2930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6854" y="4797152"/>
            <a:ext cx="2835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отрезок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230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cer\Desktop\ребусы\image083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0" y="1041360"/>
            <a:ext cx="8840459" cy="40842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53200" y="5125653"/>
            <a:ext cx="2602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сервер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670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Acer\Desktop\ребусы\img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97" r="6295" b="35571"/>
          <a:stretch/>
        </p:blipFill>
        <p:spPr bwMode="auto">
          <a:xfrm>
            <a:off x="899592" y="1108395"/>
            <a:ext cx="7276012" cy="33865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99429" y="4797152"/>
            <a:ext cx="25100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вектор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290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Acer\Desktop\ребусы\slide_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029" t="30000" r="14686" b="23600"/>
          <a:stretch/>
        </p:blipFill>
        <p:spPr bwMode="auto">
          <a:xfrm>
            <a:off x="899592" y="1196752"/>
            <a:ext cx="7334032" cy="3631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06713" y="4797152"/>
            <a:ext cx="2695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массив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195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Acer\Desktop\ребусы\img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87" t="18286" r="1999" b="38095"/>
          <a:stretch/>
        </p:blipFill>
        <p:spPr bwMode="auto">
          <a:xfrm>
            <a:off x="752453" y="1484784"/>
            <a:ext cx="7838182" cy="26790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12750" y="4797152"/>
            <a:ext cx="30834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драйвер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56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cer\Desktop\ребусы\img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15" t="21086" r="4400" b="34114"/>
          <a:stretch/>
        </p:blipFill>
        <p:spPr bwMode="auto">
          <a:xfrm>
            <a:off x="827584" y="1340768"/>
            <a:ext cx="7579573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1310" y="4797152"/>
            <a:ext cx="37662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винчестер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663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Acer\Desktop\ребусы\large-1337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000" b="19857"/>
          <a:stretch/>
        </p:blipFill>
        <p:spPr bwMode="auto">
          <a:xfrm>
            <a:off x="971600" y="1031641"/>
            <a:ext cx="7246047" cy="31956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21478" y="4797152"/>
            <a:ext cx="3465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дисковод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376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Acer\Desktop\ребусы\rebus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59" y="1196752"/>
            <a:ext cx="7216028" cy="3327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51863" y="4797152"/>
            <a:ext cx="30051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таблица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067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Acer\Desktop\ребусы\r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339" b="10359"/>
          <a:stretch/>
        </p:blipFill>
        <p:spPr bwMode="auto">
          <a:xfrm>
            <a:off x="683568" y="1502430"/>
            <a:ext cx="7704856" cy="27301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29784" y="4797152"/>
            <a:ext cx="4849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информатика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15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cer\Desktop\ребусы\hello_html_990f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673582" cy="3070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74039" y="4797152"/>
            <a:ext cx="2560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курсор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777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ребусы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200800" cy="2932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93072" y="4797152"/>
            <a:ext cx="4722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программист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616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Desktop\ребусы\0005-005-Rebus-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000" t="57714"/>
          <a:stretch/>
        </p:blipFill>
        <p:spPr bwMode="auto">
          <a:xfrm>
            <a:off x="971600" y="1058090"/>
            <a:ext cx="6768751" cy="37011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19025" y="4797152"/>
            <a:ext cx="4070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выделение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08104" y="548680"/>
            <a:ext cx="64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/>
              <a:t>,</a:t>
            </a:r>
            <a:endParaRPr lang="ru-RU" sz="9600" b="1" dirty="0"/>
          </a:p>
        </p:txBody>
      </p:sp>
    </p:spTree>
    <p:extLst>
      <p:ext uri="{BB962C8B-B14F-4D97-AF65-F5344CB8AC3E}">
        <p14:creationId xmlns="" xmlns:p14="http://schemas.microsoft.com/office/powerpoint/2010/main" val="158602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cer\Desktop\ребусы\10-06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740860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22672" y="4797152"/>
            <a:ext cx="24635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Ферма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528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cer\Desktop\ребусы\11-03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82" y="1268760"/>
            <a:ext cx="7740860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00638" y="4797152"/>
            <a:ext cx="47076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роботландия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192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cer\Desktop\ребусы\11-03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560840" cy="302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83726" y="4797152"/>
            <a:ext cx="41414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клавиатура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621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83</TotalTime>
  <Words>63</Words>
  <Application>Microsoft Office PowerPoint</Application>
  <PresentationFormat>Экран (4:3)</PresentationFormat>
  <Paragraphs>46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Кнопка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Завуч</cp:lastModifiedBy>
  <cp:revision>10</cp:revision>
  <dcterms:created xsi:type="dcterms:W3CDTF">2017-02-16T05:35:01Z</dcterms:created>
  <dcterms:modified xsi:type="dcterms:W3CDTF">2017-04-12T03:37:02Z</dcterms:modified>
</cp:coreProperties>
</file>