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100" autoAdjust="0"/>
  </p:normalViewPr>
  <p:slideViewPr>
    <p:cSldViewPr>
      <p:cViewPr varScale="1">
        <p:scale>
          <a:sx n="58" d="100"/>
          <a:sy n="58" d="100"/>
        </p:scale>
        <p:origin x="217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357430"/>
            <a:ext cx="7406640" cy="1472184"/>
          </a:xfrm>
        </p:spPr>
        <p:txBody>
          <a:bodyPr/>
          <a:lstStyle/>
          <a:p>
            <a:r>
              <a:rPr lang="ru-RU" dirty="0">
                <a:latin typeface="Cambria" pitchFamily="18" charset="0"/>
              </a:rPr>
              <a:t>Литература 11 класс</a:t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М.А. Булгаков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429132"/>
            <a:ext cx="6400800" cy="17526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>
                <a:latin typeface="Cambria" pitchFamily="18" charset="0"/>
              </a:rPr>
              <a:t>Жуйкова Светлана Васильевна,</a:t>
            </a:r>
          </a:p>
          <a:p>
            <a:pPr algn="l"/>
            <a:r>
              <a:rPr lang="ru-RU" dirty="0">
                <a:latin typeface="Cambria" pitchFamily="18" charset="0"/>
              </a:rPr>
              <a:t>учитель русского языка и литературы</a:t>
            </a:r>
          </a:p>
          <a:p>
            <a:pPr algn="l"/>
            <a:r>
              <a:rPr lang="ru-RU" dirty="0">
                <a:latin typeface="Cambria" pitchFamily="18" charset="0"/>
              </a:rPr>
              <a:t>МАОУ СОШ №44</a:t>
            </a:r>
          </a:p>
          <a:p>
            <a:pPr algn="l"/>
            <a:r>
              <a:rPr lang="ru-RU" dirty="0">
                <a:latin typeface="Cambria" pitchFamily="18" charset="0"/>
              </a:rPr>
              <a:t>г.Реж,2023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86210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Cambria" pitchFamily="18" charset="0"/>
              </a:rPr>
              <a:t>VII </a:t>
            </a:r>
            <a:r>
              <a:rPr lang="ru-RU" sz="2400" dirty="0">
                <a:latin typeface="Cambria" pitchFamily="18" charset="0"/>
              </a:rPr>
              <a:t>методический конкурс компьютерных образовательных продуктов педагогов «Мозаика презентаций»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  Мастера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Не имеет собственного имени. Занимается литературной деятельностью, создаёт роман о Понтии Пилате, в котором по-своему истолковывает события из Евангелия. При встрече с Маргаритой его настигает любовь, которая помогает ему жить. Он человек, который родился не в то время и не в том месте, много пережил, сломлен системой. Не сумев противостоять критикам, оказался в сумасшедшем доме.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  Маргариты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Решительная, смелая женщина, стала для Мастера не только подругой, но и Музой. Она жила с нелюбимым мужем без тревог и волнений. Встретив и полюбив Мастера, она целиком и полностью отдалась этому чувству. Она любит его всецело, готова ради него на всё, на любые жертвы, и ради спасения любимого она, не задумываясь, становится ведьмой и отправляется на бал к Сатане в качестве королевы.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Творчество М.А.Булгакова.</a:t>
            </a:r>
          </a:p>
        </p:txBody>
      </p:sp>
      <p:pic>
        <p:nvPicPr>
          <p:cNvPr id="4" name="Содержимое 3" descr="бугако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714488"/>
            <a:ext cx="3892328" cy="4525963"/>
          </a:xfrm>
        </p:spPr>
      </p:pic>
      <p:sp>
        <p:nvSpPr>
          <p:cNvPr id="5" name="TextBox 4"/>
          <p:cNvSpPr txBox="1"/>
          <p:nvPr/>
        </p:nvSpPr>
        <p:spPr>
          <a:xfrm>
            <a:off x="4500562" y="2071678"/>
            <a:ext cx="1922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Cambria" pitchFamily="18" charset="0"/>
              </a:rPr>
              <a:t>1891-1940гг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0562" y="2500306"/>
            <a:ext cx="38576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Cambria" pitchFamily="18" charset="0"/>
              </a:rPr>
              <a:t>Русский писатель советского периода, врач, </a:t>
            </a:r>
            <a:r>
              <a:rPr lang="ru-RU" sz="2400" dirty="0" err="1">
                <a:latin typeface="Cambria" pitchFamily="18" charset="0"/>
              </a:rPr>
              <a:t>драматурорчествог</a:t>
            </a:r>
            <a:r>
              <a:rPr lang="ru-RU" sz="2400" dirty="0">
                <a:latin typeface="Cambria" pitchFamily="18" charset="0"/>
              </a:rPr>
              <a:t>, театральный режиссёр и актёр. Автор романов, повестей, рассказов, пьес, киносценариев и фельетонов, написанных в 1920-е годы</a:t>
            </a:r>
            <a:r>
              <a:rPr lang="ru-RU" dirty="0"/>
              <a:t>.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sz="6600" dirty="0"/>
              <a:t>«Тот, кто любит, должен разделять участь того, кого он любит.»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Повесть «Роковые яйца»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fontAlgn="base"/>
            <a:r>
              <a:rPr lang="ru-RU" sz="3400" dirty="0">
                <a:latin typeface="Cambria" pitchFamily="18" charset="0"/>
              </a:rPr>
              <a:t>Повесть создана в 1924 г., а события в ней разворачиваются в 1928 году. Первая публикация состоялась в журнале «Недра» (№6, 1925 г.). Работа имела разные названия — сначала «Луч жизни», кроме того, было ещё одно — «Яйца профессора </a:t>
            </a:r>
            <a:r>
              <a:rPr lang="ru-RU" sz="3400" dirty="0" err="1">
                <a:latin typeface="Cambria" pitchFamily="18" charset="0"/>
              </a:rPr>
              <a:t>Персикова</a:t>
            </a:r>
            <a:r>
              <a:rPr lang="ru-RU" sz="3400" dirty="0">
                <a:latin typeface="Cambria" pitchFamily="18" charset="0"/>
              </a:rPr>
              <a:t>» (смысл такого названия заключался в сохранении сатирического тона повести), но из этических соображений это название пришлось изменить.</a:t>
            </a:r>
          </a:p>
          <a:p>
            <a:pPr fontAlgn="base"/>
            <a:br>
              <a:rPr lang="ru-RU" sz="3400" dirty="0">
                <a:latin typeface="Cambria" pitchFamily="18" charset="0"/>
              </a:rPr>
            </a:br>
            <a:br>
              <a:rPr lang="ru-RU" sz="3400" dirty="0">
                <a:latin typeface="Cambria" pitchFamily="18" charset="0"/>
              </a:rPr>
            </a:br>
            <a:r>
              <a:rPr lang="ru-RU" sz="3400" dirty="0">
                <a:latin typeface="Cambria" pitchFamily="18" charset="0"/>
              </a:rPr>
              <a:t>Центральная фигура повести — профессор Персиков, отдалённо содержит в себе некоторые черты реальных прототипов — братьев-врачей Покровских, родственников Булгакова, один из которых жил и работал на Пречистенке.</a:t>
            </a:r>
          </a:p>
          <a:p>
            <a:pPr fontAlgn="base"/>
            <a:endParaRPr lang="ru-RU" sz="3400" dirty="0">
              <a:latin typeface="Cambria" pitchFamily="18" charset="0"/>
            </a:endParaRPr>
          </a:p>
          <a:p>
            <a:pPr fontAlgn="base"/>
            <a:r>
              <a:rPr lang="ru-RU" sz="3400" dirty="0">
                <a:latin typeface="Cambria" pitchFamily="18" charset="0"/>
              </a:rPr>
              <a:t>Кроме того, в тексте не просто так упоминается Смоленская губерния, в которой разворачиваются события «Роковых яиц»: Булгаков работал там врачом и ненадолго приехал к Покровским в московскую квартиру. Положение советской страны в период военного коммунизма тоже родом из реальной жизни: тогда бывали перебои с продовольствием из-за нестабильной социально-политической обстановки, в управленческих структурах из-за непрофессионализма случались беспорядки, а новая власть пока ещё не справлялась полностью с контролем над общественной жизнью.</a:t>
            </a:r>
          </a:p>
          <a:p>
            <a:pPr fontAlgn="base"/>
            <a:endParaRPr lang="ru-RU" sz="3400" dirty="0">
              <a:latin typeface="Cambria" pitchFamily="18" charset="0"/>
            </a:endParaRPr>
          </a:p>
          <a:p>
            <a:pPr fontAlgn="base"/>
            <a:r>
              <a:rPr lang="ru-RU" sz="3400" dirty="0">
                <a:latin typeface="Cambria" pitchFamily="18" charset="0"/>
              </a:rPr>
              <a:t>Булгаков в «Роковых яйцах» высмеивает как культурное, так и социально-политическое положение страны после революционного переворота.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Роман «Белая гвардия»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300" dirty="0"/>
              <a:t>М.А. Булгаков дважды, в двух разных своих произведениях, вспоминает, как начиналась его работа над романом </a:t>
            </a:r>
            <a:r>
              <a:rPr lang="ru-RU" sz="3300" b="1" dirty="0"/>
              <a:t>«Белая гвардия» </a:t>
            </a:r>
            <a:r>
              <a:rPr lang="ru-RU" sz="3300" dirty="0"/>
              <a:t>(1925). Герой «Театрального романа» Максудов рассказывает: «Он зародился ночью, когда я проснулся после грустного сна. Мне снился родной город, снег, зима, Гражданская война... Во сне прошла передо мной беззвучная вьюга, а затем появился старенький рояль и возле него люди, которых уже нет на свете». В повести «Тайному другу» содержатся иные подробности: «Я притянул насколько возможно мою казарменную лампу к столу и поверх ее зеленого колпака надел колпак из </a:t>
            </a:r>
            <a:r>
              <a:rPr lang="ru-RU" sz="3300" dirty="0" err="1"/>
              <a:t>розовой</a:t>
            </a:r>
            <a:r>
              <a:rPr lang="ru-RU" sz="3300" dirty="0"/>
              <a:t> бумаги, отчего бумага ожила. На ней я выписал слова: “И судимы были мертвые по написанному в книгах сообразно с делами своими”. Затем стал писать, не зная еще хорошо, что из этого выйдет. Помнится, мне очень хотелось передать, как хорошо, когда дома тепло, часы, бьющие башенным боем в столовой, сонную дрему в постели, книги и мороз...» С таким настроением Булгаков приступил к созданию нового романа.</a:t>
            </a:r>
          </a:p>
          <a:p>
            <a:r>
              <a:rPr lang="ru-RU" sz="3300" dirty="0"/>
              <a:t>Роман «Белая гвардия», важнейшую для русской литературы книгу, Михаил Афанасьевич Булгаков начал писать в 1922 году.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Пьеса «Дни </a:t>
            </a:r>
            <a:r>
              <a:rPr lang="ru-RU" dirty="0" err="1"/>
              <a:t>Турбиных</a:t>
            </a:r>
            <a:r>
              <a:rPr lang="ru-RU" dirty="0"/>
              <a:t>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3 апреля 1925 года Булгакову во </a:t>
            </a:r>
            <a:r>
              <a:rPr lang="ru-RU" dirty="0" err="1"/>
              <a:t>МХАТе</a:t>
            </a:r>
            <a:r>
              <a:rPr lang="ru-RU" dirty="0"/>
              <a:t> предложили написать пьесу по роману «Белая гвардия». Работу над первой редакцией Булгаков начал в июле 1925 года. В пьесе, как и в романе, Булгаков основывался на собственных воспоминаниях о Киеве во время Гражданской войны. Первую редакцию автор прочёл в театре в начале сентября того же года, впоследствии пьеса неоднократно редактировалась. Пьеса была разрешена к постановке 25 сентября 1926 года.</a:t>
            </a:r>
          </a:p>
          <a:p>
            <a:r>
              <a:rPr lang="ru-RU" dirty="0"/>
              <a:t>Современные критики относят пьесу к вершине театрального успеха Булгакова, но её сценическая судьба была терниста.</a:t>
            </a:r>
          </a:p>
          <a:p>
            <a:r>
              <a:rPr lang="ru-RU" dirty="0"/>
              <a:t>Премьера пьесы состоялась во </a:t>
            </a:r>
            <a:r>
              <a:rPr lang="ru-RU" dirty="0" err="1"/>
              <a:t>МХАТе</a:t>
            </a:r>
            <a:r>
              <a:rPr lang="ru-RU" dirty="0"/>
              <a:t> 5 октября 1926 года. Постановка, где были заняты звёзды </a:t>
            </a:r>
            <a:r>
              <a:rPr lang="ru-RU" dirty="0" err="1"/>
              <a:t>МХАТа</a:t>
            </a:r>
            <a:r>
              <a:rPr lang="ru-RU" dirty="0"/>
              <a:t>, пользовалась большим зрительским успехом, но получила разгромные рецензии в тогдашней советской прессе. В апреле 1929 года «Дни </a:t>
            </a:r>
            <a:r>
              <a:rPr lang="ru-RU" dirty="0" err="1"/>
              <a:t>Турбиных</a:t>
            </a:r>
            <a:r>
              <a:rPr lang="ru-RU" dirty="0"/>
              <a:t>» были сняты с репертуара. Автора обвиняли в мещанском и буржуазном настроении, пропаганде белого движения.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Повесть «Собачье сердце»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Михаил Афанасьевич Булгаков написал повесть «Собачье сердце». Произведение было написано в первые годы появления советской власти. В ней отображены настроения и недовольства, которые царили в обществе. Власти запретили издавать произведение М.А. Булгакова, опубликовано оно было в период перестройки. </a:t>
            </a:r>
          </a:p>
          <a:p>
            <a:r>
              <a:rPr lang="ru-RU" dirty="0"/>
              <a:t>Автор написал «Собачье сердце» за несколько месяцев. Он сам не верил в то, что его произведение будет выпущено на печать. Поэтому его могли читать близкие друзья М.А. Булгакова. В 1926 году правоохранительными органами был проведен обыск в квартире М.А. Булгакова. Рукопись изъяли, а за писателем начали усиленно следить и травить его.</a:t>
            </a:r>
          </a:p>
          <a:p>
            <a:r>
              <a:rPr lang="ru-RU" dirty="0"/>
              <a:t>В то время стали популярными медицинские опыты, направленные на омоложение человека. Михаилу Афанасьевичу это было очень интересно, потому что он был врачом.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Роман «Мастер и Маргарита»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В истории написания «Мастер и Маргарита» присутствует немало «белых пятен». Есть данные, что краткие черновые заметки были сделаны Михаилом Булгаковым еще в 1928-1929 годах. Но в первом романе все 160 страниц рукописи были посвящены истории Христа и прокуратора и искрометному пребыванию в Москве </a:t>
            </a:r>
            <a:r>
              <a:rPr lang="ru-RU" dirty="0" err="1"/>
              <a:t>Воланда</a:t>
            </a:r>
            <a:r>
              <a:rPr lang="ru-RU" dirty="0"/>
              <a:t> с его необычными гастролями и разоблачениями алчной публики. Места для мастера и Маргариты здесь не нашлось, хотя именно благодаря им роман стал таким разноплановым и гуманным. </a:t>
            </a:r>
          </a:p>
          <a:p>
            <a:r>
              <a:rPr lang="ru-RU" dirty="0"/>
              <a:t>Среди вариантов названия </a:t>
            </a:r>
            <a:r>
              <a:rPr lang="ru-RU" dirty="0" err="1"/>
              <a:t>призведения</a:t>
            </a:r>
            <a:r>
              <a:rPr lang="ru-RU" dirty="0"/>
              <a:t> были «Копыто инженера» и «Гастроли </a:t>
            </a:r>
            <a:r>
              <a:rPr lang="ru-RU" dirty="0" err="1"/>
              <a:t>Воланда</a:t>
            </a:r>
            <a:r>
              <a:rPr lang="ru-RU" dirty="0"/>
              <a:t>», «Князь тьмы» и «Черный маг», но незадолго до смерти, в 1937 году, Булгаков назовет свое бессмертное произведение «Мастер и Маргарита». Правка написанных глав романом будет длиться, пока будет биться сердце писателя. Потом работа будет продолжена его женой. При жизни писателя, его сильнейшее произведение не будет ни закончено, ни издано.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щшгрп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1202" y="1447800"/>
            <a:ext cx="7307146" cy="4800600"/>
          </a:xfrm>
        </p:spPr>
      </p:pic>
      <p:pic>
        <p:nvPicPr>
          <p:cNvPr id="5" name="Рисунок 4" descr="мим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28604"/>
            <a:ext cx="4379239" cy="300039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</TotalTime>
  <Words>1127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Cambria</vt:lpstr>
      <vt:lpstr>Corbel</vt:lpstr>
      <vt:lpstr>Gill Sans MT</vt:lpstr>
      <vt:lpstr>Verdana</vt:lpstr>
      <vt:lpstr>Wingdings 2</vt:lpstr>
      <vt:lpstr>Солнцестояние</vt:lpstr>
      <vt:lpstr>Литература 11 класс М.А. Булгаков</vt:lpstr>
      <vt:lpstr>Творчество М.А.Булгакова.</vt:lpstr>
      <vt:lpstr>Презентация PowerPoint</vt:lpstr>
      <vt:lpstr>Повесть «Роковые яйца»</vt:lpstr>
      <vt:lpstr>Роман «Белая гвардия»</vt:lpstr>
      <vt:lpstr>Пьеса «Дни Турбиных»</vt:lpstr>
      <vt:lpstr>Повесть «Собачье сердце»</vt:lpstr>
      <vt:lpstr>Роман «Мастер и Маргарита»</vt:lpstr>
      <vt:lpstr>Презентация PowerPoint</vt:lpstr>
      <vt:lpstr>Образ  Мастера</vt:lpstr>
      <vt:lpstr>Образ  Маргариты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Литература 11 класс М.А. Булгаков</dc:title>
  <dc:creator>ASSA</dc:creator>
  <cp:lastModifiedBy>User</cp:lastModifiedBy>
  <cp:revision>5</cp:revision>
  <dcterms:created xsi:type="dcterms:W3CDTF">2023-02-17T17:10:15Z</dcterms:created>
  <dcterms:modified xsi:type="dcterms:W3CDTF">2023-03-16T03:36:03Z</dcterms:modified>
</cp:coreProperties>
</file>