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  <p:sldMasterId id="2147483696" r:id="rId5"/>
  </p:sldMasterIdLst>
  <p:notesMasterIdLst>
    <p:notesMasterId r:id="rId17"/>
  </p:notesMasterIdLst>
  <p:sldIdLst>
    <p:sldId id="273" r:id="rId6"/>
    <p:sldId id="258" r:id="rId7"/>
    <p:sldId id="259" r:id="rId8"/>
    <p:sldId id="260" r:id="rId9"/>
    <p:sldId id="267" r:id="rId10"/>
    <p:sldId id="268" r:id="rId11"/>
    <p:sldId id="269" r:id="rId12"/>
    <p:sldId id="270" r:id="rId13"/>
    <p:sldId id="261" r:id="rId14"/>
    <p:sldId id="262" r:id="rId15"/>
    <p:sldId id="272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A696D3-725E-4F0F-A253-09F983CF43D3}" type="datetimeFigureOut">
              <a:rPr lang="ru-RU" smtClean="0"/>
              <a:pPr/>
              <a:t>19.05.2021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C9494B-6E96-441F-8312-31F1BE3931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52713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901551-9BBE-4B52-832C-BF56791C1025}" type="slidenum">
              <a:rPr lang="ru-RU" smtClean="0">
                <a:solidFill>
                  <a:prstClr val="black"/>
                </a:solidFill>
              </a:rPr>
              <a:pPr/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617451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19.05.2021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987056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19.05.2021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479634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19.05.2021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224080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19.05.2021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6977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19.05.2021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911741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19.05.2021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199721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19.05.2021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078359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19.05.2021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66208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19.05.2021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550825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19.05.2021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583305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19.05.2021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292078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19.05.2021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7497888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19.05.2021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5717253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19.05.2021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810600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19.05.2021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638027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19.05.2021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3135556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19.05.2021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3752326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19.05.2021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46831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19.05.2021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6087894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19.05.2021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3360052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19.05.2021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3662674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19.05.2021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613817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19.05.2021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3236552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19.05.2021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8526253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19.05.2021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9791873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19.05.2021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1638809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19.05.2021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4695195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19.05.2021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74467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19.05.2021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972415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19.05.2021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4681955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19.05.2021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9797505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19.05.2021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5422277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19.05.2021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67513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19.05.2021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8292737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19.05.2021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6023264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19.05.2021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2225637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19.05.2021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4214714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19.05.2021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5545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19.05.2021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19.05.2021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530623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19.05.2021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5395139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19.05.2021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0246693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19.05.2021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1019308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19.05.2021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9211122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19.05.2021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43761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19.05.2021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19.05.2021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40123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19.05.2021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1967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19.05.2021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65923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19.05.2021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27811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6.xml"/><Relationship Id="rId4" Type="http://schemas.openxmlformats.org/officeDocument/2006/relationships/slide" Target="slide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916832"/>
            <a:ext cx="8568952" cy="2190105"/>
          </a:xfrm>
        </p:spPr>
        <p:txBody>
          <a:bodyPr>
            <a:noAutofit/>
          </a:bodyPr>
          <a:lstStyle/>
          <a:p>
            <a:r>
              <a:rPr lang="ru-RU" sz="60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определить род имён </a:t>
            </a:r>
            <a:r>
              <a:rPr lang="ru-RU" sz="60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существительных</a:t>
            </a:r>
            <a:endParaRPr lang="ru-RU" sz="66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457228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Самостоятельная работа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3196952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Ромашка,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лето,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вишня, кровать.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Дым, пенал, столб,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дорога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Коромысло, село, гнездо,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шарф.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Стена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костер, ветер, фонарь.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Ваза, вата, кошка,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яблоко.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462279" y="1715183"/>
            <a:ext cx="8229600" cy="319695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Ромашка, лето, вишня, кровать.</a:t>
            </a:r>
          </a:p>
          <a:p>
            <a:pPr marL="0" indent="0">
              <a:buFont typeface="Arial" pitchFamily="34" charset="0"/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Дым, пенал, столб, дорога.</a:t>
            </a:r>
          </a:p>
          <a:p>
            <a:pPr marL="0" indent="0">
              <a:buFont typeface="Arial" pitchFamily="34" charset="0"/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Коромысло, село, гнездо, шарф.</a:t>
            </a:r>
          </a:p>
          <a:p>
            <a:pPr marL="0" indent="0">
              <a:buFont typeface="Arial" pitchFamily="34" charset="0"/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Стена, костер, ветер, фонарь.</a:t>
            </a:r>
          </a:p>
          <a:p>
            <a:pPr marL="0" indent="0">
              <a:buFont typeface="Arial" pitchFamily="34" charset="0"/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Ваза, вата, кошка, яблоко.</a:t>
            </a:r>
          </a:p>
          <a:p>
            <a:pPr marL="0" indent="0">
              <a:buFont typeface="Arial" pitchFamily="34" charset="0"/>
              <a:buNone/>
            </a:pPr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1702024" y="1700808"/>
            <a:ext cx="5760640" cy="319695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оценивания:</a:t>
            </a:r>
          </a:p>
          <a:p>
            <a:pPr marL="0" indent="0"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0 ошибок –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«5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ошибка –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«4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ошибки –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«3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и более ошибок –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«2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05580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animBg="1"/>
      <p:bldP spid="3" grpId="1" animBg="1"/>
      <p:bldP spid="4" grpId="0" animBg="1"/>
      <p:bldP spid="4" grpId="1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 научиться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определять род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имён существительных.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98904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урока: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Узнать, какого рода могут быть имена существительные.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Узнать, как определить род имени существительного.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Научиться определять род имени существительного.</a:t>
            </a:r>
          </a:p>
        </p:txBody>
      </p:sp>
    </p:spTree>
    <p:extLst>
      <p:ext uri="{BB962C8B-B14F-4D97-AF65-F5344CB8AC3E}">
        <p14:creationId xmlns:p14="http://schemas.microsoft.com/office/powerpoint/2010/main" xmlns="" val="3203549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images45.fotki.com/v1649/photos/7/803707/14394107/teacherowlfreeclipart0png-vi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2598010"/>
            <a:ext cx="3984633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Скругленный прямоугольник 3"/>
          <p:cNvSpPr/>
          <p:nvPr/>
        </p:nvSpPr>
        <p:spPr>
          <a:xfrm>
            <a:off x="3131840" y="332656"/>
            <a:ext cx="5832648" cy="187220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Раздели слова на три группы.</a:t>
            </a:r>
          </a:p>
          <a:p>
            <a:pPr algn="ctr"/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Книга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стол, солнце, колесо, машина, кран</a:t>
            </a:r>
            <a:r>
              <a:rPr lang="ru-RU" i="1" dirty="0"/>
              <a:t>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860032" y="2875002"/>
            <a:ext cx="3588632" cy="58477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зОнт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Душ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860032" y="2875002"/>
            <a:ext cx="3588632" cy="58477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63712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5" grpId="1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 научиться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определять род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имён существительных.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98904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урока: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Узнать, какого рода могут быть имена существительные.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Узнать, как определить род имени существительного.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Научиться определять род имени существительного.</a:t>
            </a: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1259632" y="2276872"/>
            <a:ext cx="6275040" cy="302433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z="4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Сегодня на уроке мы:</a:t>
            </a:r>
            <a:endParaRPr lang="ru-RU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ru-RU" sz="4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Узнаем …. </a:t>
            </a:r>
            <a:endParaRPr lang="ru-RU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ru-RU" sz="4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Научимся …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13697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xit" presetSubtype="1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heel(1)">
                                      <p:cBhvr>
                                        <p:cTn id="20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uiExpand="1" build="p" animBg="1"/>
      <p:bldP spid="4" grpId="0" animBg="1"/>
      <p:bldP spid="4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6044208"/>
              </p:ext>
            </p:extLst>
          </p:nvPr>
        </p:nvGraphicFramePr>
        <p:xfrm>
          <a:off x="683568" y="2204864"/>
          <a:ext cx="7560840" cy="19965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20280"/>
                <a:gridCol w="2520280"/>
                <a:gridCol w="2520280"/>
              </a:tblGrid>
              <a:tr h="807864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Мужской род</a:t>
                      </a:r>
                      <a:endParaRPr lang="ru-RU" sz="28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Женский род</a:t>
                      </a:r>
                      <a:endParaRPr lang="ru-RU" sz="28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 род</a:t>
                      </a:r>
                      <a:endParaRPr lang="ru-RU" sz="28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920328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Он</a:t>
                      </a:r>
                    </a:p>
                    <a:p>
                      <a:pPr algn="ctr"/>
                      <a:r>
                        <a:rPr lang="ru-RU" sz="3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Мой</a:t>
                      </a:r>
                      <a:endParaRPr lang="ru-RU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Она </a:t>
                      </a:r>
                    </a:p>
                    <a:p>
                      <a:pPr algn="ctr"/>
                      <a:r>
                        <a:rPr lang="ru-RU" sz="3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Моя</a:t>
                      </a:r>
                      <a:endParaRPr lang="ru-RU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Оно</a:t>
                      </a:r>
                    </a:p>
                    <a:p>
                      <a:pPr algn="ctr"/>
                      <a:r>
                        <a:rPr lang="ru-RU" sz="3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Моё</a:t>
                      </a:r>
                      <a:endParaRPr lang="ru-RU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Скругленный прямоугольник 4"/>
          <p:cNvSpPr/>
          <p:nvPr/>
        </p:nvSpPr>
        <p:spPr>
          <a:xfrm>
            <a:off x="1065731" y="565272"/>
            <a:ext cx="6912768" cy="105560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Какого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рода могут быть имена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существительные?</a:t>
            </a:r>
            <a:endParaRPr lang="ru-RU" sz="28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350846" y="3140968"/>
            <a:ext cx="1224136" cy="9361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910047" y="3093572"/>
            <a:ext cx="1224136" cy="9835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372200" y="3090242"/>
            <a:ext cx="1296144" cy="98683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827584" y="2420888"/>
            <a:ext cx="2232247" cy="4789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405991" y="2420888"/>
            <a:ext cx="2232247" cy="4789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5904148" y="2420888"/>
            <a:ext cx="2232247" cy="4789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79392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1" grpId="0" animBg="1"/>
      <p:bldP spid="14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 научиться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определять род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имён существительных.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98904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урока: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Узнать, какого рода могут быть имена существительные.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Узнать, как определить род имени существительного.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Научиться определять род имени существительного.</a:t>
            </a:r>
          </a:p>
        </p:txBody>
      </p:sp>
    </p:spTree>
    <p:extLst>
      <p:ext uri="{BB962C8B-B14F-4D97-AF65-F5344CB8AC3E}">
        <p14:creationId xmlns:p14="http://schemas.microsoft.com/office/powerpoint/2010/main" xmlns="" val="138136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61786845"/>
              </p:ext>
            </p:extLst>
          </p:nvPr>
        </p:nvGraphicFramePr>
        <p:xfrm>
          <a:off x="683568" y="2204864"/>
          <a:ext cx="7560840" cy="19965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20280"/>
                <a:gridCol w="2520280"/>
                <a:gridCol w="2520280"/>
              </a:tblGrid>
              <a:tr h="807864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Мужской род</a:t>
                      </a:r>
                      <a:endParaRPr lang="ru-RU" sz="28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Женский род</a:t>
                      </a:r>
                      <a:endParaRPr lang="ru-RU" sz="28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 род</a:t>
                      </a:r>
                      <a:endParaRPr lang="ru-RU" sz="28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920328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Он</a:t>
                      </a:r>
                    </a:p>
                    <a:p>
                      <a:pPr algn="ctr"/>
                      <a:r>
                        <a:rPr lang="ru-RU" sz="3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Мой</a:t>
                      </a:r>
                      <a:endParaRPr lang="ru-RU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Она </a:t>
                      </a:r>
                    </a:p>
                    <a:p>
                      <a:pPr algn="ctr"/>
                      <a:r>
                        <a:rPr lang="ru-RU" sz="3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Моя</a:t>
                      </a:r>
                      <a:endParaRPr lang="ru-RU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Оно</a:t>
                      </a:r>
                    </a:p>
                    <a:p>
                      <a:pPr algn="ctr"/>
                      <a:r>
                        <a:rPr lang="ru-RU" sz="3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Моё</a:t>
                      </a:r>
                      <a:endParaRPr lang="ru-RU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Скругленный прямоугольник 4"/>
          <p:cNvSpPr/>
          <p:nvPr/>
        </p:nvSpPr>
        <p:spPr>
          <a:xfrm>
            <a:off x="611560" y="332656"/>
            <a:ext cx="8064896" cy="1212652"/>
          </a:xfrm>
          <a:prstGeom prst="roundRect">
            <a:avLst>
              <a:gd name="adj" fmla="val 20405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определить род имён существительных?</a:t>
            </a:r>
            <a:endParaRPr lang="ru-RU" sz="3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6599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 научиться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определять род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имён существительных.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98904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урока: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Узнать, какого рода могут быть имена существительные.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Узнать, как определить род имени существительного.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Научиться определять род имени существительного.</a:t>
            </a:r>
          </a:p>
        </p:txBody>
      </p:sp>
    </p:spTree>
    <p:extLst>
      <p:ext uri="{BB962C8B-B14F-4D97-AF65-F5344CB8AC3E}">
        <p14:creationId xmlns:p14="http://schemas.microsoft.com/office/powerpoint/2010/main" xmlns="" val="3174353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images45.fotki.com/v1649/photos/7/803707/14394107/teacherowlfreeclipart0png-vi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2598010"/>
            <a:ext cx="3984633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Скругленный прямоугольник 3">
            <a:hlinkClick r:id="rId4" action="ppaction://hlinksldjump"/>
          </p:cNvPr>
          <p:cNvSpPr/>
          <p:nvPr/>
        </p:nvSpPr>
        <p:spPr>
          <a:xfrm>
            <a:off x="3131840" y="332656"/>
            <a:ext cx="5832648" cy="187220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i="1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Раздели слова на три группы.</a:t>
            </a:r>
          </a:p>
          <a:p>
            <a:pPr algn="ctr"/>
            <a:r>
              <a:rPr lang="ru-RU" sz="24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Книга</a:t>
            </a:r>
            <a:r>
              <a:rPr lang="ru-RU" sz="24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стол, солнце, колесо, машина, кран</a:t>
            </a:r>
            <a:r>
              <a:rPr lang="ru-RU" i="1" dirty="0">
                <a:solidFill>
                  <a:prstClr val="black"/>
                </a:solidFill>
              </a:rPr>
              <a:t>.</a:t>
            </a:r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92531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850106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600" i="1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Раздели слова на три группы</a:t>
            </a:r>
            <a:endParaRPr lang="ru-RU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323528" y="1475492"/>
            <a:ext cx="2304256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Мужской род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94911" y="1476491"/>
            <a:ext cx="2312438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Женский  род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16216" y="1475492"/>
            <a:ext cx="2376264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Средний род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24128" y="5733256"/>
            <a:ext cx="2304256" cy="5232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кран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24128" y="4941168"/>
            <a:ext cx="2304256" cy="5232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солнце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84984" y="5733256"/>
            <a:ext cx="2304256" cy="5232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машина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84984" y="4941168"/>
            <a:ext cx="2304256" cy="5232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стол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3528" y="5733256"/>
            <a:ext cx="2304256" cy="5232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колесо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3528" y="4941168"/>
            <a:ext cx="2304256" cy="5232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книга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23528" y="2276872"/>
            <a:ext cx="2304256" cy="5232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стол 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878798" y="2420888"/>
            <a:ext cx="360040" cy="3071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323528" y="3168309"/>
            <a:ext cx="2304256" cy="5232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ран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878798" y="3288174"/>
            <a:ext cx="360040" cy="3071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3609421" y="2276872"/>
            <a:ext cx="2304256" cy="5232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ниг а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004048" y="2420888"/>
            <a:ext cx="360040" cy="30599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3610558" y="3156456"/>
            <a:ext cx="2304256" cy="5232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ашин а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5158087" y="3281698"/>
            <a:ext cx="360040" cy="307196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TextBox 34"/>
          <p:cNvSpPr txBox="1"/>
          <p:nvPr/>
        </p:nvSpPr>
        <p:spPr>
          <a:xfrm>
            <a:off x="6516216" y="2276872"/>
            <a:ext cx="2376264" cy="5232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солнц е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8028384" y="2419690"/>
            <a:ext cx="360040" cy="307196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TextBox 36"/>
          <p:cNvSpPr txBox="1"/>
          <p:nvPr/>
        </p:nvSpPr>
        <p:spPr>
          <a:xfrm>
            <a:off x="6516216" y="3168309"/>
            <a:ext cx="2376264" cy="5232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колес о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8028384" y="3331027"/>
            <a:ext cx="360040" cy="307196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24915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3.08973E-6 L 0.36233 -0.3841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108" y="-192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3.08973E-6 L -0.30191 -0.3947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104" y="-197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3.08973E-6 L 0.09462 -0.38413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22" y="-192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8 4.50509E-6 L 0.68525 -0.38414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253" y="-192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4.50509E-6 L 0.06024 -0.38414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03" y="-192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4.50509E-6 L -0.59045 -0.39478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531" y="-197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35" grpId="0" animBg="1"/>
      <p:bldP spid="36" grpId="0" animBg="1"/>
      <p:bldP spid="37" grpId="0" animBg="1"/>
      <p:bldP spid="38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416</Words>
  <Application>Microsoft Office PowerPoint</Application>
  <PresentationFormat>Экран (4:3)</PresentationFormat>
  <Paragraphs>83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5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Тема Office</vt:lpstr>
      <vt:lpstr>1_Тема Office</vt:lpstr>
      <vt:lpstr>2_Тема Office</vt:lpstr>
      <vt:lpstr>3_Тема Office</vt:lpstr>
      <vt:lpstr>4_Тема Office</vt:lpstr>
      <vt:lpstr>Как определить род имён существительных</vt:lpstr>
      <vt:lpstr>Слайд 2</vt:lpstr>
      <vt:lpstr>Цель: научиться определять род имён существительных.</vt:lpstr>
      <vt:lpstr>Слайд 4</vt:lpstr>
      <vt:lpstr>Цель: научиться определять род имён существительных.</vt:lpstr>
      <vt:lpstr>Слайд 6</vt:lpstr>
      <vt:lpstr>Цель: научиться определять род имён существительных.</vt:lpstr>
      <vt:lpstr>Слайд 8</vt:lpstr>
      <vt:lpstr>Раздели слова на три группы</vt:lpstr>
      <vt:lpstr>Самостоятельная работа</vt:lpstr>
      <vt:lpstr>Цель: научиться определять род имён существительных.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dc:creator>12</dc:creator>
  <cp:lastModifiedBy>ACER</cp:lastModifiedBy>
  <cp:revision>17</cp:revision>
  <dcterms:created xsi:type="dcterms:W3CDTF">2019-12-26T09:02:27Z</dcterms:created>
  <dcterms:modified xsi:type="dcterms:W3CDTF">2021-05-19T11:13:51Z</dcterms:modified>
</cp:coreProperties>
</file>