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17"/>
  </p:notesMasterIdLst>
  <p:sldIdLst>
    <p:sldId id="273" r:id="rId6"/>
    <p:sldId id="258" r:id="rId7"/>
    <p:sldId id="259" r:id="rId8"/>
    <p:sldId id="260" r:id="rId9"/>
    <p:sldId id="267" r:id="rId10"/>
    <p:sldId id="268" r:id="rId11"/>
    <p:sldId id="269" r:id="rId12"/>
    <p:sldId id="270" r:id="rId13"/>
    <p:sldId id="261" r:id="rId14"/>
    <p:sldId id="262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696D3-725E-4F0F-A253-09F983CF43D3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9494B-6E96-441F-8312-31F1BE3931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2713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01551-9BBE-4B52-832C-BF56791C1025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1745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8705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7963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2408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97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1174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99721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78359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6208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50825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83305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92078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49788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71725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10600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3802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13555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75232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6831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08789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36005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66267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381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23655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2625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79187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63880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69519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4467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7241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68195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79750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42227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751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292737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023264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22563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214714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54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53062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395139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246693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01930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211122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376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0123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967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5923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7811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6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916832"/>
            <a:ext cx="8568952" cy="2190105"/>
          </a:xfrm>
        </p:spPr>
        <p:txBody>
          <a:bodyPr>
            <a:noAutofit/>
          </a:bodyPr>
          <a:lstStyle/>
          <a:p>
            <a:r>
              <a:rPr lang="ru-RU" sz="6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определить род имён </a:t>
            </a:r>
            <a:r>
              <a:rPr lang="ru-RU" sz="6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существительных</a:t>
            </a:r>
            <a:endParaRPr lang="ru-RU" sz="6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5722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19695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Ромашка,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лето,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вишня, кровать.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Дым, пенал, столб,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Коромысло, село, гнездо,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шарф.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костер, ветер, фонарь.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Ваза, вата, кошка,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яблоко.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2279" y="1715183"/>
            <a:ext cx="8229600" cy="31969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Ромашка, лето, вишня, кровать.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Дым, пенал, столб, дорога.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Коромысло, село, гнездо, шарф.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Стена, костер, ветер, фонарь.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Ваза, вата, кошка, яблоко.</a:t>
            </a:r>
          </a:p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702024" y="1700808"/>
            <a:ext cx="5760640" cy="31969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оценивания: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ошибок –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«5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ошибка –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«4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ошибки –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«3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и более ошибок –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«2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558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animBg="1"/>
      <p:bldP spid="3" grpId="1" animBg="1"/>
      <p:bldP spid="4" grpId="0" animBg="1"/>
      <p:bldP spid="4" grpId="1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научиться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род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имён существительных.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урока: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Узнать, какого рода могут быть имена существительные.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Узнать, как определить род имени существительного.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Научиться определять род имени существительного.</a:t>
            </a:r>
          </a:p>
        </p:txBody>
      </p:sp>
    </p:spTree>
    <p:extLst>
      <p:ext uri="{BB962C8B-B14F-4D97-AF65-F5344CB8AC3E}">
        <p14:creationId xmlns:p14="http://schemas.microsoft.com/office/powerpoint/2010/main" xmlns="" val="320354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images45.fotki.com/v1649/photos/7/803707/14394107/teacherowlfreeclipart0png-v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98010"/>
            <a:ext cx="3984633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131840" y="332656"/>
            <a:ext cx="5832648" cy="18722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 слова на три группы.</a:t>
            </a:r>
          </a:p>
          <a:p>
            <a:pPr algn="ct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стол, солнце, колесо, машина, кран</a:t>
            </a:r>
            <a:r>
              <a:rPr lang="ru-RU" i="1" dirty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2875002"/>
            <a:ext cx="358863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зОнт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Душ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60032" y="2875002"/>
            <a:ext cx="358863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371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научиться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род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имён существительных.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урока: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Узнать, какого рода могут быть имена существительные.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Узнать, как определить род имени существительного.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Научиться определять род имени существительного.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259632" y="2276872"/>
            <a:ext cx="6275040" cy="30243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на уроке мы: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Узнаем …. 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Научимся …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369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1)">
                                      <p:cBhvr>
                                        <p:cTn id="20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044208"/>
              </p:ext>
            </p:extLst>
          </p:nvPr>
        </p:nvGraphicFramePr>
        <p:xfrm>
          <a:off x="683568" y="2204864"/>
          <a:ext cx="7560840" cy="19965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0"/>
                <a:gridCol w="2520280"/>
                <a:gridCol w="2520280"/>
              </a:tblGrid>
              <a:tr h="80786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Мужской род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Женский род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род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920328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</a:t>
                      </a:r>
                    </a:p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Мой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Она </a:t>
                      </a:r>
                    </a:p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Моя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Оно</a:t>
                      </a:r>
                    </a:p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Моё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065731" y="565272"/>
            <a:ext cx="6912768" cy="10556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Какого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рода могут быть имена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существительные?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50846" y="3140968"/>
            <a:ext cx="1224136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10047" y="3093572"/>
            <a:ext cx="1224136" cy="9835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72200" y="3090242"/>
            <a:ext cx="1296144" cy="98683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7584" y="2420888"/>
            <a:ext cx="2232247" cy="4789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05991" y="2420888"/>
            <a:ext cx="2232247" cy="4789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904148" y="2420888"/>
            <a:ext cx="2232247" cy="4789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939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научиться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род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имён существительных.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урока: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Узнать, какого рода могут быть имена существительные.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Узнать, как определить род имени существительного.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Научиться определять род имени существительного.</a:t>
            </a:r>
          </a:p>
        </p:txBody>
      </p:sp>
    </p:spTree>
    <p:extLst>
      <p:ext uri="{BB962C8B-B14F-4D97-AF65-F5344CB8AC3E}">
        <p14:creationId xmlns:p14="http://schemas.microsoft.com/office/powerpoint/2010/main" xmlns="" val="13813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61786845"/>
              </p:ext>
            </p:extLst>
          </p:nvPr>
        </p:nvGraphicFramePr>
        <p:xfrm>
          <a:off x="683568" y="2204864"/>
          <a:ext cx="7560840" cy="19965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0"/>
                <a:gridCol w="2520280"/>
                <a:gridCol w="2520280"/>
              </a:tblGrid>
              <a:tr h="80786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Мужской род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Женский род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род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920328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</a:t>
                      </a:r>
                    </a:p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Мой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Она </a:t>
                      </a:r>
                    </a:p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Моя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Оно</a:t>
                      </a:r>
                    </a:p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Моё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611560" y="332656"/>
            <a:ext cx="8064896" cy="1212652"/>
          </a:xfrm>
          <a:prstGeom prst="roundRect">
            <a:avLst>
              <a:gd name="adj" fmla="val 2040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определить род имён существительных?</a:t>
            </a:r>
            <a:endParaRPr lang="ru-RU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59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научиться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род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имён существительных.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урока: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Узнать, какого рода могут быть имена существительные.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Узнать, как определить род имени существительного.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Научиться определять род имени существительного.</a:t>
            </a:r>
          </a:p>
        </p:txBody>
      </p:sp>
    </p:spTree>
    <p:extLst>
      <p:ext uri="{BB962C8B-B14F-4D97-AF65-F5344CB8AC3E}">
        <p14:creationId xmlns:p14="http://schemas.microsoft.com/office/powerpoint/2010/main" xmlns="" val="317435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images45.fotki.com/v1649/photos/7/803707/14394107/teacherowlfreeclipart0png-v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98010"/>
            <a:ext cx="3984633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>
            <a:hlinkClick r:id="rId4" action="ppaction://hlinksldjump"/>
          </p:cNvPr>
          <p:cNvSpPr/>
          <p:nvPr/>
        </p:nvSpPr>
        <p:spPr>
          <a:xfrm>
            <a:off x="3131840" y="332656"/>
            <a:ext cx="5832648" cy="18722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i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 слова на три группы.</a:t>
            </a:r>
          </a:p>
          <a:p>
            <a:pPr algn="ctr"/>
            <a:r>
              <a:rPr lang="ru-RU" sz="2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Книга</a:t>
            </a:r>
            <a:r>
              <a:rPr lang="ru-RU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стол, солнце, колесо, машина, кран</a:t>
            </a:r>
            <a:r>
              <a:rPr lang="ru-RU" i="1" dirty="0">
                <a:solidFill>
                  <a:prstClr val="black"/>
                </a:solidFill>
              </a:rPr>
              <a:t>.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25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85010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 слова на три группы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475492"/>
            <a:ext cx="230425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Мужской род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94911" y="1476491"/>
            <a:ext cx="231243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Женский  род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6216" y="1475492"/>
            <a:ext cx="2376264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род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24128" y="5733256"/>
            <a:ext cx="2304256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кран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24128" y="4941168"/>
            <a:ext cx="2304256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солнце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84984" y="5733256"/>
            <a:ext cx="2304256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84984" y="4941168"/>
            <a:ext cx="2304256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5733256"/>
            <a:ext cx="2304256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колесо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4941168"/>
            <a:ext cx="2304256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528" y="2276872"/>
            <a:ext cx="2304256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878798" y="2420888"/>
            <a:ext cx="360040" cy="3071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23528" y="3168309"/>
            <a:ext cx="2304256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878798" y="3288174"/>
            <a:ext cx="360040" cy="3071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609421" y="2276872"/>
            <a:ext cx="2304256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ниг 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04048" y="2420888"/>
            <a:ext cx="360040" cy="30599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610558" y="3156456"/>
            <a:ext cx="2304256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ашин 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158087" y="3281698"/>
            <a:ext cx="360040" cy="30719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6516216" y="2276872"/>
            <a:ext cx="2376264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солнц 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028384" y="2419690"/>
            <a:ext cx="360040" cy="30719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6516216" y="3168309"/>
            <a:ext cx="2376264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колес о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028384" y="3331027"/>
            <a:ext cx="360040" cy="30719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491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08973E-6 L 0.36233 -0.384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8" y="-19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08973E-6 L -0.30191 -0.3947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4" y="-19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08973E-6 L 0.09462 -0.3841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-19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4.50509E-6 L 0.68525 -0.3841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53" y="-19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50509E-6 L 0.06024 -0.3841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3" y="-19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50509E-6 L -0.59045 -0.3947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31" y="-19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5" grpId="0" animBg="1"/>
      <p:bldP spid="36" grpId="0" animBg="1"/>
      <p:bldP spid="37" grpId="0" animBg="1"/>
      <p:bldP spid="3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416</Words>
  <Application>Microsoft Office PowerPoint</Application>
  <PresentationFormat>Экран (4:3)</PresentationFormat>
  <Paragraphs>83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Тема Office</vt:lpstr>
      <vt:lpstr>1_Тема Office</vt:lpstr>
      <vt:lpstr>2_Тема Office</vt:lpstr>
      <vt:lpstr>3_Тема Office</vt:lpstr>
      <vt:lpstr>4_Тема Office</vt:lpstr>
      <vt:lpstr>Как определить род имён существительных</vt:lpstr>
      <vt:lpstr>Слайд 2</vt:lpstr>
      <vt:lpstr>Цель: научиться определять род имён существительных.</vt:lpstr>
      <vt:lpstr>Слайд 4</vt:lpstr>
      <vt:lpstr>Цель: научиться определять род имён существительных.</vt:lpstr>
      <vt:lpstr>Слайд 6</vt:lpstr>
      <vt:lpstr>Цель: научиться определять род имён существительных.</vt:lpstr>
      <vt:lpstr>Слайд 8</vt:lpstr>
      <vt:lpstr>Раздели слова на три группы</vt:lpstr>
      <vt:lpstr>Самостоятельная работа</vt:lpstr>
      <vt:lpstr>Цель: научиться определять род имён существительных.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dc:creator>12</dc:creator>
  <cp:lastModifiedBy>ACER</cp:lastModifiedBy>
  <cp:revision>17</cp:revision>
  <dcterms:created xsi:type="dcterms:W3CDTF">2019-12-26T09:02:27Z</dcterms:created>
  <dcterms:modified xsi:type="dcterms:W3CDTF">2021-05-19T11:13:51Z</dcterms:modified>
</cp:coreProperties>
</file>