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729" y="500042"/>
            <a:ext cx="628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Школьный методический конкурс компьютерных образовательных продуктов </a:t>
            </a:r>
            <a:r>
              <a:rPr lang="ru-RU" sz="2400" dirty="0" smtClean="0">
                <a:solidFill>
                  <a:schemeClr val="bg1"/>
                </a:solidFill>
              </a:rPr>
              <a:t>педагогов «Мозаика </a:t>
            </a:r>
            <a:r>
              <a:rPr lang="ru-RU" sz="2400" dirty="0" smtClean="0">
                <a:solidFill>
                  <a:schemeClr val="bg1"/>
                </a:solidFill>
              </a:rPr>
              <a:t>презентаций»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14678" y="2143117"/>
            <a:ext cx="2882849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Урок физической культуры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2 класс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8794" y="3071810"/>
            <a:ext cx="5857916" cy="928694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</a:rPr>
              <a:t>ПЛАВАНИЕ</a:t>
            </a:r>
            <a:endParaRPr lang="ru-RU" dirty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7752" y="4500570"/>
            <a:ext cx="398205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   </a:t>
            </a:r>
            <a:r>
              <a:rPr lang="ru-RU" sz="2000" dirty="0" smtClean="0">
                <a:solidFill>
                  <a:schemeClr val="bg1"/>
                </a:solidFill>
              </a:rPr>
              <a:t>Автор: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Тебнева</a:t>
            </a:r>
            <a:r>
              <a:rPr lang="ru-RU" sz="2000" dirty="0" smtClean="0">
                <a:solidFill>
                  <a:schemeClr val="bg1"/>
                </a:solidFill>
              </a:rPr>
              <a:t> Анастасия Александровна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Учитель физической культуры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МАОУ СОШ № 44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                                г. Реж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0"/>
            <a:ext cx="78581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1.Как влияет плавание на организм человека?</a:t>
            </a:r>
          </a:p>
          <a:p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Дает жизненные силы.</a:t>
            </a:r>
          </a:p>
          <a:p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Доставляет удовольствие.</a:t>
            </a:r>
          </a:p>
          <a:p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Это лекарство от заболеваний.</a:t>
            </a:r>
          </a:p>
          <a:p>
            <a:r>
              <a:rPr lang="ru-RU" sz="1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Какой вид плавания напоминает лягушку?</a:t>
            </a:r>
          </a:p>
          <a:p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Баттерфляй.</a:t>
            </a:r>
          </a:p>
          <a:p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Кроль, на спине.</a:t>
            </a:r>
          </a:p>
          <a:p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Брасс.</a:t>
            </a:r>
          </a:p>
          <a:p>
            <a:r>
              <a:rPr lang="ru-RU" sz="1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3.В каком стиле плавания обе руки спортсмена одновременно выходят из воды?</a:t>
            </a:r>
          </a:p>
          <a:p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Кроль</a:t>
            </a:r>
          </a:p>
          <a:p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Кроль, на спине.</a:t>
            </a:r>
          </a:p>
          <a:p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Баттерфляй.</a:t>
            </a:r>
          </a:p>
          <a:p>
            <a:r>
              <a:rPr lang="ru-RU" sz="1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Вид спорта, связанный с выполнением в воде различных фигур под музыку?</a:t>
            </a:r>
          </a:p>
          <a:p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Художественная гимнастика.</a:t>
            </a:r>
          </a:p>
          <a:p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Синхронное плавание.</a:t>
            </a:r>
          </a:p>
          <a:p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Фигурное катание.</a:t>
            </a:r>
          </a:p>
          <a:p>
            <a:r>
              <a:rPr lang="ru-RU" sz="1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Вспомните девиз Олимпийских игр?</a:t>
            </a:r>
          </a:p>
          <a:p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Дальше, сильнее, быстрее.</a:t>
            </a:r>
          </a:p>
          <a:p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Быстрее, выше, сильнее.</a:t>
            </a:r>
          </a:p>
          <a:p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Сильнее, выше, дальше.</a:t>
            </a:r>
            <a:endParaRPr lang="ru-RU" sz="1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1480"/>
            <a:ext cx="7643866" cy="578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428604"/>
            <a:ext cx="7215238" cy="714380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</a:bodyPr>
          <a:lstStyle/>
          <a:p>
            <a:r>
              <a:rPr lang="ru-RU" dirty="0" smtClean="0">
                <a:ln>
                  <a:solidFill>
                    <a:srgbClr val="00B0F0"/>
                  </a:solidFill>
                </a:ln>
                <a:blipFill>
                  <a:blip r:embed="rId2"/>
                  <a:tile tx="0" ty="0" sx="100000" sy="100000" flip="none" algn="tl"/>
                </a:blipFill>
              </a:rPr>
              <a:t>Подведение итогов нашего урока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28662" y="1318022"/>
            <a:ext cx="764386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Тот, кто не умеет плавать, подвергает себя опасности;</a:t>
            </a:r>
          </a:p>
          <a:p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Плавание – один из доступных для детей вид спорта, только под присмотром взрослых;</a:t>
            </a:r>
          </a:p>
          <a:p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Научиться плавать можно в любом возрасте;</a:t>
            </a:r>
          </a:p>
          <a:p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Занятия плаванием развивают, укрепляют и закаляют весь организм;</a:t>
            </a:r>
          </a:p>
          <a:p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Плавание полезно и приятно.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143116"/>
            <a:ext cx="7358114" cy="2214578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/>
            </a:prstTxWarp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</a:rPr>
              <a:t>СПАСИБО ЗА ВНИМАНИЕ</a:t>
            </a:r>
            <a:endParaRPr lang="ru-RU" dirty="0">
              <a:ln>
                <a:solidFill>
                  <a:schemeClr val="bg2">
                    <a:lumMod val="50000"/>
                  </a:schemeClr>
                </a:solidFill>
              </a:ln>
              <a:blipFill>
                <a:blip r:embed="rId2"/>
                <a:tile tx="0" ty="0" sx="100000" sy="100000" flip="none" algn="tl"/>
              </a:blip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571480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Цель урока: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412776"/>
            <a:ext cx="778674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ru-RU" sz="24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Формирование здорового образа жизни у учащихся, привлечение их к </a:t>
            </a:r>
          </a:p>
          <a:p>
            <a:pPr algn="just"/>
            <a:r>
              <a:rPr lang="ru-RU" sz="24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систематическим занятиям физической культурой, на примере плавания.</a:t>
            </a:r>
            <a:endParaRPr lang="ru-RU" sz="2400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3143248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4000504"/>
            <a:ext cx="8072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Формировать устойчивый интерес, мотивацию к занятиям плаванием</a:t>
            </a:r>
          </a:p>
          <a:p>
            <a:pPr marL="342900" indent="-34290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к здоровому образу жизни.</a:t>
            </a:r>
          </a:p>
          <a:p>
            <a:pPr marL="342900" indent="-342900">
              <a:buAutoNum type="arabicPeriod" startAt="2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Обучать  теоретическим основам техники всех способов плавания.</a:t>
            </a:r>
          </a:p>
          <a:p>
            <a:pPr marL="342900" indent="-342900">
              <a:buAutoNum type="arabicPeriod" startAt="2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Ознакомить с правилами безопасности на воде.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357166"/>
            <a:ext cx="6143668" cy="500066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История возникновения плавания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792961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87025"/>
            <a:ext cx="860904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Плавание было известно с доисторических времен.</a:t>
            </a:r>
          </a:p>
          <a:p>
            <a:pPr algn="just"/>
            <a:endParaRPr lang="ru-RU" sz="2400" dirty="0" smtClean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Большое внимание уделялось плаванию в Древнем Египте, Индии, Японии.</a:t>
            </a:r>
          </a:p>
          <a:p>
            <a:pPr algn="just"/>
            <a:endParaRPr lang="ru-RU" sz="2400" dirty="0" smtClean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Плавание чрезвычайно почиталось у древних греков, оно было обязательной частью некоторых соревнований. Греки говорили  « Он не умеет ни читать, ни плавать». Это была характеристика полной  никчемности человека.</a:t>
            </a:r>
          </a:p>
          <a:p>
            <a:pPr algn="just"/>
            <a:endParaRPr lang="ru-RU" sz="2400" dirty="0" smtClean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Популярно плавание было у древних римлян. Оно входило в программу подготовки легионеров. Отличным пловцом был  Юлий Цезарь и другие римские полководцы.</a:t>
            </a:r>
          </a:p>
          <a:p>
            <a:pPr algn="just"/>
            <a:endParaRPr lang="ru-RU" sz="2400" dirty="0" smtClean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средневековой Европе плавание входило в обряд посвящения в рыцари.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14290"/>
            <a:ext cx="707236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00042"/>
            <a:ext cx="750099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642918"/>
            <a:ext cx="6929485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428605"/>
            <a:ext cx="6643734" cy="71438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ru-RU" sz="32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</a:rPr>
              <a:t>Виды спортивного плавания</a:t>
            </a:r>
            <a:endParaRPr lang="ru-RU" sz="3200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00174"/>
            <a:ext cx="707236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428604"/>
            <a:ext cx="6072230" cy="1143008"/>
          </a:xfrm>
          <a:prstGeom prst="rect">
            <a:avLst/>
          </a:prstGeom>
          <a:noFill/>
        </p:spPr>
        <p:txBody>
          <a:bodyPr wrap="none" rtlCol="0">
            <a:prstTxWarp prst="textDeflateTop">
              <a:avLst/>
            </a:prstTxWarp>
            <a:spAutoFit/>
          </a:bodyPr>
          <a:lstStyle/>
          <a:p>
            <a:r>
              <a:rPr lang="ru-RU" sz="36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Тест - минутка</a:t>
            </a:r>
            <a:endParaRPr lang="ru-RU" sz="3600" dirty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1857364"/>
            <a:ext cx="778674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Прочитайте вопрос, подумайте, выберите один из трех предложенных вариантов ответа.</a:t>
            </a:r>
          </a:p>
          <a:p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071942"/>
            <a:ext cx="643456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147</TotalTime>
  <Words>373</Words>
  <Application>Microsoft Office PowerPoint</Application>
  <PresentationFormat>Экран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Завуч</cp:lastModifiedBy>
  <cp:revision>19</cp:revision>
  <dcterms:modified xsi:type="dcterms:W3CDTF">2017-04-12T03:41:51Z</dcterms:modified>
</cp:coreProperties>
</file>