
<file path=[Content_Types].xml><?xml version="1.0" encoding="utf-8"?>
<Types xmlns="http://schemas.openxmlformats.org/package/2006/content-types">
  <Default Extension="png" ContentType="image/png"/>
  <Default Extension="jpeg" ContentType="image/jpeg"/>
  <Default Extension="m4a" ContentType="audio/unknown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9"/>
  </p:notesMasterIdLst>
  <p:sldIdLst>
    <p:sldId id="256" r:id="rId2"/>
    <p:sldId id="276" r:id="rId3"/>
    <p:sldId id="277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5" r:id="rId13"/>
    <p:sldId id="270" r:id="rId14"/>
    <p:sldId id="271" r:id="rId15"/>
    <p:sldId id="275" r:id="rId16"/>
    <p:sldId id="274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0B2DD-8770-43F5-9BE5-0CA29F3D8B45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F0FFA2-1395-43F7-8F26-A4E61AB866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77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94DAC0-C592-4F3C-AC6C-55FB3841A75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971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8FECB63B-97B6-42D2-9411-3A4760EAA890}" type="datetimeFigureOut">
              <a:rPr lang="ru-RU" smtClean="0"/>
              <a:t>13.05.2021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7C9B6435-74D9-4FAA-8FD5-10F36786266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9612560" y="3140968"/>
            <a:ext cx="283568" cy="405721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Выполнила:  </a:t>
            </a:r>
            <a:r>
              <a:rPr lang="ru-RU" b="1" dirty="0" err="1" smtClean="0"/>
              <a:t>Григорьянц</a:t>
            </a:r>
            <a:r>
              <a:rPr lang="ru-RU" b="1" dirty="0" smtClean="0"/>
              <a:t> Т.М.</a:t>
            </a:r>
          </a:p>
          <a:p>
            <a:r>
              <a:rPr lang="ru-RU" b="1" dirty="0" smtClean="0"/>
              <a:t>Учитель английского языка</a:t>
            </a:r>
          </a:p>
          <a:p>
            <a:r>
              <a:rPr lang="ru-RU" b="1" dirty="0" smtClean="0"/>
              <a:t>МАОУ СОШ № 44</a:t>
            </a:r>
            <a:endParaRPr lang="ru-RU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403648" y="1196752"/>
            <a:ext cx="6980312" cy="1944216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200" b="1" dirty="0" smtClean="0"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ru-RU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Презентация для 5 класса по теме </a:t>
            </a:r>
          </a:p>
          <a:p>
            <a:r>
              <a:rPr lang="ru-RU" sz="3600" b="1" dirty="0" smtClean="0">
                <a:latin typeface="Aharoni" panose="02010803020104030203" pitchFamily="2" charset="-79"/>
                <a:cs typeface="Aharoni" panose="02010803020104030203" pitchFamily="2" charset="-79"/>
              </a:rPr>
              <a:t>« СЕМЬЯ»</a:t>
            </a:r>
            <a:endParaRPr lang="ru-RU" sz="3600" b="1" dirty="0"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013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89442"/>
            <a:ext cx="5190167" cy="6192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652120" y="404664"/>
            <a:ext cx="3096344" cy="15696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/>
              <a:t>Right- </a:t>
            </a:r>
            <a:r>
              <a:rPr lang="ru-RU" sz="2400" dirty="0" smtClean="0"/>
              <a:t>правильно</a:t>
            </a:r>
            <a:br>
              <a:rPr lang="ru-RU" sz="2400" dirty="0" smtClean="0"/>
            </a:br>
            <a:r>
              <a:rPr lang="en-US" sz="2400" dirty="0" smtClean="0"/>
              <a:t>Wrong-</a:t>
            </a:r>
            <a:r>
              <a:rPr lang="ru-RU" sz="2400" dirty="0" smtClean="0"/>
              <a:t>неправильно</a:t>
            </a:r>
          </a:p>
          <a:p>
            <a:r>
              <a:rPr lang="en-US" sz="2400" dirty="0" smtClean="0"/>
              <a:t>Doesn’t say-  </a:t>
            </a:r>
            <a:r>
              <a:rPr lang="ru-RU" sz="2400" dirty="0" smtClean="0"/>
              <a:t>не сказано</a:t>
            </a:r>
            <a:endParaRPr lang="ru-RU" sz="24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2916157"/>
              </p:ext>
            </p:extLst>
          </p:nvPr>
        </p:nvGraphicFramePr>
        <p:xfrm>
          <a:off x="6084168" y="2996952"/>
          <a:ext cx="527720" cy="3129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7720"/>
              </a:tblGrid>
              <a:tr h="742026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DS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42026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W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42026"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W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  <a:tr h="742026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chemeClr val="tx2"/>
                          </a:solidFill>
                        </a:rPr>
                        <a:t>DS</a:t>
                      </a:r>
                      <a:endParaRPr lang="ru-RU" sz="2400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510771"/>
            <a:ext cx="7704856" cy="435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Mum (n), burn (v), cool (</a:t>
            </a:r>
            <a:r>
              <a:rPr lang="en-US" sz="3600" b="1" dirty="0" err="1" smtClean="0"/>
              <a:t>adj</a:t>
            </a:r>
            <a:r>
              <a:rPr lang="en-US" sz="3600" b="1" dirty="0" smtClean="0"/>
              <a:t>), often (</a:t>
            </a:r>
            <a:r>
              <a:rPr lang="en-US" sz="3600" b="1" dirty="0" err="1" smtClean="0"/>
              <a:t>adv</a:t>
            </a:r>
            <a:r>
              <a:rPr lang="en-US" sz="3600" b="1" dirty="0" smtClean="0"/>
              <a:t>)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947069" y="3848100"/>
            <a:ext cx="5257800" cy="1104900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8448939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58655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11442" y="332656"/>
            <a:ext cx="7876981" cy="5524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757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2530624" cy="452596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Cool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Kind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Sweet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Clever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Friendly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Noisy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Funny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Naughty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caring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FF0000"/>
                </a:solidFill>
              </a:rPr>
              <a:t>Do you know these words</a:t>
            </a:r>
            <a:r>
              <a:rPr lang="en-US" b="1" i="1" dirty="0">
                <a:solidFill>
                  <a:srgbClr val="FF0000"/>
                </a:solidFill>
              </a:rPr>
              <a:t>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3635896" y="1628800"/>
            <a:ext cx="253062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Find out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Burn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Use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Remember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Describe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dirty="0" smtClean="0"/>
              <a:t>talk</a:t>
            </a:r>
            <a:endParaRPr lang="ru-RU" dirty="0"/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6318920" y="1781200"/>
            <a:ext cx="2530624" cy="2110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Wrong</a:t>
            </a:r>
          </a:p>
          <a:p>
            <a:r>
              <a:rPr lang="en-US" dirty="0" smtClean="0"/>
              <a:t>Right</a:t>
            </a:r>
          </a:p>
          <a:p>
            <a:r>
              <a:rPr lang="en-US" dirty="0" smtClean="0"/>
              <a:t>Often</a:t>
            </a:r>
          </a:p>
          <a:p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6166520" y="4293096"/>
            <a:ext cx="2530624" cy="21105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Deep down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Cookies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walk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757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708029"/>
              </p:ext>
            </p:extLst>
          </p:nvPr>
        </p:nvGraphicFramePr>
        <p:xfrm>
          <a:off x="971600" y="1340768"/>
          <a:ext cx="7416824" cy="4370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/>
                <a:gridCol w="3708412"/>
              </a:tblGrid>
              <a:tr h="936104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We have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</a:rPr>
                        <a:t> leant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how to use the word list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61392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We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</a:rPr>
                        <a:t> have read  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 about our relatives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92088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We can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the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</a:rPr>
                        <a:t> new words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3487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We 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</a:rPr>
                        <a:t> can tell </a:t>
                      </a:r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the text about Kate’s family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83487">
                <a:tc>
                  <a:txBody>
                    <a:bodyPr/>
                    <a:lstStyle/>
                    <a:p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We know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 smtClean="0">
                          <a:solidFill>
                            <a:srgbClr val="002060"/>
                          </a:solidFill>
                        </a:rPr>
                        <a:t>new</a:t>
                      </a:r>
                      <a:r>
                        <a:rPr lang="en-US" sz="3200" b="1" baseline="0" dirty="0" smtClean="0">
                          <a:solidFill>
                            <a:srgbClr val="002060"/>
                          </a:solidFill>
                        </a:rPr>
                        <a:t> adjectives</a:t>
                      </a:r>
                      <a:endParaRPr lang="ru-RU" sz="32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87624" y="620688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</a:rPr>
              <a:t>What have we leant during the lesson?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643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95536" y="188640"/>
            <a:ext cx="8352928" cy="6264696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2247900" y="333375"/>
            <a:ext cx="455612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3600" b="1" i="1" dirty="0"/>
              <a:t>How are you now?</a:t>
            </a:r>
            <a:endParaRPr lang="ru-RU" sz="3600" b="1" i="1" dirty="0"/>
          </a:p>
        </p:txBody>
      </p:sp>
      <p:pic>
        <p:nvPicPr>
          <p:cNvPr id="19459" name="Picture 3" descr="male30-male-sad-lonely-smiley-emoticon-000072-larg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4868863"/>
            <a:ext cx="1800225" cy="162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радость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2232025" cy="167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1" name="Picture 5" descr="1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088" y="3141663"/>
            <a:ext cx="1590675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2471738" y="1341438"/>
            <a:ext cx="609493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I am fine, because </a:t>
            </a:r>
            <a:r>
              <a:rPr lang="en-US" sz="2800" b="1" dirty="0" smtClean="0"/>
              <a:t>I’ve got a </a:t>
            </a:r>
            <a:r>
              <a:rPr lang="en-US" sz="2800" b="1" dirty="0"/>
              <a:t>good mark.</a:t>
            </a:r>
          </a:p>
          <a:p>
            <a:r>
              <a:rPr lang="en-US" sz="2800" b="1" dirty="0"/>
              <a:t>It isn’t difficult for me.</a:t>
            </a:r>
            <a:endParaRPr lang="ru-RU" sz="2800" b="1" dirty="0"/>
          </a:p>
        </p:txBody>
      </p:sp>
      <p:sp>
        <p:nvSpPr>
          <p:cNvPr id="19463" name="Text Box 7"/>
          <p:cNvSpPr txBox="1">
            <a:spLocks noChangeArrowheads="1"/>
          </p:cNvSpPr>
          <p:nvPr/>
        </p:nvSpPr>
        <p:spPr bwMode="auto">
          <a:xfrm>
            <a:off x="2843213" y="3141663"/>
            <a:ext cx="5284787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I am </a:t>
            </a:r>
            <a:r>
              <a:rPr lang="en-US" sz="2800" b="1" dirty="0" err="1"/>
              <a:t>O’key</a:t>
            </a:r>
            <a:r>
              <a:rPr lang="en-US" sz="2800" b="1" dirty="0"/>
              <a:t>. I have some </a:t>
            </a:r>
          </a:p>
          <a:p>
            <a:r>
              <a:rPr lang="en-US" sz="2800" b="1" dirty="0"/>
              <a:t>problem, but I like this lesson.</a:t>
            </a:r>
            <a:endParaRPr lang="ru-RU" sz="2800" b="1" dirty="0"/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2843213" y="5229225"/>
            <a:ext cx="45345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800" b="1" dirty="0"/>
              <a:t>I am sad. </a:t>
            </a:r>
            <a:r>
              <a:rPr lang="en-US" sz="2800" b="1"/>
              <a:t>It </a:t>
            </a:r>
            <a:r>
              <a:rPr lang="en-US" sz="2800" b="1" smtClean="0"/>
              <a:t>is </a:t>
            </a:r>
            <a:r>
              <a:rPr lang="en-US" sz="2800" b="1"/>
              <a:t>difficult for me.</a:t>
            </a:r>
          </a:p>
          <a:p>
            <a:r>
              <a:rPr lang="en-US" sz="2800" b="1" dirty="0"/>
              <a:t> I need your help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1864267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Thank you for your work.</a:t>
            </a:r>
            <a:b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en-US" sz="4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Good bye.</a:t>
            </a:r>
            <a:endParaRPr lang="ru-RU" sz="4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7574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2" y="404499"/>
            <a:ext cx="8352929" cy="6120845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611560" y="1268760"/>
            <a:ext cx="468052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father,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mother,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sister,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brother,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uncle,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my aunt Lily,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This is my cousin,</a:t>
            </a:r>
          </a:p>
          <a:p>
            <a:r>
              <a:rPr lang="en-US" sz="40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And this is me.</a:t>
            </a:r>
            <a:endParaRPr lang="ru-RU" sz="4000" b="1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29735" y="1772816"/>
            <a:ext cx="19960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mʌðə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37885" y="1229056"/>
            <a:ext cx="1792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fɑːðə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44155" y="2348880"/>
            <a:ext cx="16466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sɪstə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735" y="2924944"/>
            <a:ext cx="223490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[ˈ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brʌðə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]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29120" y="3669412"/>
            <a:ext cx="179728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[ˈ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ʌŋkl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622917" y="4377298"/>
            <a:ext cx="16786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[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ɑːnt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419932" y="4952078"/>
            <a:ext cx="180690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 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[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ˈ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ʌ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zn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]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 rot="10800000" flipV="1">
            <a:off x="467544" y="404664"/>
            <a:ext cx="864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 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[ʌ]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74067" y="404499"/>
            <a:ext cx="52881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 ɑː]  </a:t>
            </a:r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[n]  [t]  [f]  [k]  [r] </a:t>
            </a:r>
            <a:endParaRPr lang="ru-RU" sz="4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5929" y="404499"/>
            <a:ext cx="22797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Times New Roman" pitchFamily="18" charset="0"/>
                <a:cs typeface="Times New Roman" pitchFamily="18" charset="0"/>
              </a:rPr>
              <a:t>[ŋ] [ð]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[ə]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579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476673"/>
            <a:ext cx="424847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Some, have a daughter.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Some, have a son.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Some, have many cousins.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Some, have none. 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 are very big and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Some are very small.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But it really doesn't matter at all.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Because a family is a family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When there's love in the air.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Maybe a dozen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Or maybe a pair.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 family is a family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Whether twelve or two.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We could be a family.</a:t>
            </a:r>
            <a:br>
              <a:rPr lang="en-US" sz="2400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Just me and you.</a:t>
            </a:r>
          </a:p>
        </p:txBody>
      </p:sp>
      <p:pic>
        <p:nvPicPr>
          <p:cNvPr id="2" name="Clip-Famil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fade out="2000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86736" y="5389984"/>
            <a:ext cx="609600" cy="609600"/>
          </a:xfrm>
          <a:prstGeom prst="rect">
            <a:avLst/>
          </a:prstGeom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281637">
            <a:off x="6547469" y="606340"/>
            <a:ext cx="187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138053">
            <a:off x="5122785" y="713484"/>
            <a:ext cx="15716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0347" y="2011685"/>
            <a:ext cx="12382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94616" y="2276872"/>
            <a:ext cx="2207885" cy="204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7470" y="3636638"/>
            <a:ext cx="134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07470" y="2059958"/>
            <a:ext cx="13430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697055">
            <a:off x="4516007" y="3926847"/>
            <a:ext cx="1872208" cy="203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56251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96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37736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739397" y="2674938"/>
            <a:ext cx="1673144" cy="345122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86808" cy="1143000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Family ties</a:t>
            </a:r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957388"/>
            <a:ext cx="5305425" cy="4207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075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5554960" cy="5793507"/>
          </a:xfrm>
        </p:spPr>
        <p:txBody>
          <a:bodyPr>
            <a:normAutofit/>
          </a:bodyPr>
          <a:lstStyle/>
          <a:p>
            <a:r>
              <a:rPr lang="en-US" dirty="0" smtClean="0"/>
              <a:t>What page is picture 1 from?</a:t>
            </a:r>
            <a:br>
              <a:rPr lang="en-US" dirty="0" smtClean="0"/>
            </a:br>
            <a:r>
              <a:rPr lang="en-US" dirty="0">
                <a:solidFill>
                  <a:schemeClr val="accent1"/>
                </a:solidFill>
              </a:rPr>
              <a:t>P</a:t>
            </a:r>
            <a:r>
              <a:rPr lang="en-US" dirty="0" smtClean="0">
                <a:solidFill>
                  <a:schemeClr val="accent1"/>
                </a:solidFill>
              </a:rPr>
              <a:t>icture 1  is from page …</a:t>
            </a:r>
          </a:p>
          <a:p>
            <a:r>
              <a:rPr lang="en-US" dirty="0" smtClean="0"/>
              <a:t>What  can you see in picture 1?</a:t>
            </a:r>
            <a:br>
              <a:rPr lang="en-US" dirty="0" smtClean="0"/>
            </a:br>
            <a:r>
              <a:rPr lang="en-US" dirty="0" smtClean="0"/>
              <a:t>I can see …</a:t>
            </a:r>
          </a:p>
          <a:p>
            <a:r>
              <a:rPr lang="en-US" dirty="0" smtClean="0"/>
              <a:t>What else can you see on page 63?</a:t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I can see…</a:t>
            </a:r>
          </a:p>
          <a:p>
            <a:r>
              <a:rPr lang="en-US" dirty="0" smtClean="0"/>
              <a:t>What is this section about?</a:t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This section is about …</a:t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b="1" i="1" dirty="0" smtClean="0">
                <a:solidFill>
                  <a:srgbClr val="00B050"/>
                </a:solidFill>
              </a:rPr>
              <a:t>(Literature, animals, a cat with a ball, birds, insects)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548680"/>
            <a:ext cx="1962150" cy="16383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2564905"/>
            <a:ext cx="2545382" cy="3770942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83949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571184" cy="5976664"/>
          </a:xfrm>
        </p:spPr>
        <p:txBody>
          <a:bodyPr>
            <a:normAutofit/>
          </a:bodyPr>
          <a:lstStyle/>
          <a:p>
            <a:r>
              <a:rPr lang="en-US" dirty="0" smtClean="0"/>
              <a:t>What page is picture 2 from?</a:t>
            </a:r>
            <a:br>
              <a:rPr lang="en-US" dirty="0" smtClean="0"/>
            </a:br>
            <a:r>
              <a:rPr lang="en-US" dirty="0">
                <a:solidFill>
                  <a:schemeClr val="accent1"/>
                </a:solidFill>
              </a:rPr>
              <a:t>P</a:t>
            </a:r>
            <a:r>
              <a:rPr lang="en-US" dirty="0" smtClean="0">
                <a:solidFill>
                  <a:schemeClr val="accent1"/>
                </a:solidFill>
              </a:rPr>
              <a:t>icture 2  is from page …</a:t>
            </a:r>
          </a:p>
          <a:p>
            <a:r>
              <a:rPr lang="en-US" dirty="0" smtClean="0"/>
              <a:t>What  can you see in picture 2?</a:t>
            </a:r>
            <a:br>
              <a:rPr lang="en-US" dirty="0" smtClean="0"/>
            </a:br>
            <a:r>
              <a:rPr lang="en-US" dirty="0" smtClean="0"/>
              <a:t>I can see …</a:t>
            </a:r>
          </a:p>
          <a:p>
            <a:r>
              <a:rPr lang="en-US" dirty="0" smtClean="0"/>
              <a:t>What else can you see on page 61?</a:t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I can see…</a:t>
            </a:r>
          </a:p>
          <a:p>
            <a:r>
              <a:rPr lang="en-US" dirty="0" smtClean="0"/>
              <a:t>Is it a Russian family? </a:t>
            </a:r>
            <a:br>
              <a:rPr lang="en-US" dirty="0" smtClean="0"/>
            </a:br>
            <a:r>
              <a:rPr lang="en-US" dirty="0" smtClean="0">
                <a:solidFill>
                  <a:schemeClr val="accent1"/>
                </a:solidFill>
              </a:rPr>
              <a:t>It is an…</a:t>
            </a:r>
          </a:p>
          <a:p>
            <a:r>
              <a:rPr lang="en-US" dirty="0" smtClean="0"/>
              <a:t>Is it a real family?</a:t>
            </a:r>
            <a:br>
              <a:rPr lang="en-US" dirty="0" smtClean="0"/>
            </a:br>
            <a:r>
              <a:rPr lang="en-US" dirty="0" smtClean="0"/>
              <a:t>…</a:t>
            </a:r>
            <a:r>
              <a:rPr lang="en-US" dirty="0" smtClean="0">
                <a:solidFill>
                  <a:schemeClr val="accent1"/>
                </a:solidFill>
              </a:rPr>
              <a:t/>
            </a:r>
            <a:br>
              <a:rPr lang="en-US" dirty="0" smtClean="0">
                <a:solidFill>
                  <a:schemeClr val="accent1"/>
                </a:solidFill>
              </a:rPr>
            </a:br>
            <a:r>
              <a:rPr lang="en-US" b="1" i="1" dirty="0" smtClean="0">
                <a:solidFill>
                  <a:srgbClr val="00B050"/>
                </a:solidFill>
              </a:rPr>
              <a:t>(American TV family, the Simpsons, No, it isn’t, a family)</a:t>
            </a:r>
            <a:endParaRPr lang="ru-RU" b="1" i="1" dirty="0">
              <a:solidFill>
                <a:srgbClr val="00B05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99478" y="238049"/>
            <a:ext cx="2078182" cy="2830912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04656"/>
          </a:xfrm>
        </p:spPr>
        <p:txBody>
          <a:bodyPr>
            <a:noAutofit/>
          </a:bodyPr>
          <a:lstStyle/>
          <a:p>
            <a:r>
              <a:rPr lang="en-US" sz="3600" dirty="0" smtClean="0"/>
              <a:t>What page is picture 3 from?</a:t>
            </a:r>
            <a:br>
              <a:rPr lang="en-US" sz="3600" dirty="0" smtClean="0"/>
            </a:br>
            <a:r>
              <a:rPr lang="en-US" sz="3600" dirty="0">
                <a:solidFill>
                  <a:schemeClr val="accent1"/>
                </a:solidFill>
              </a:rPr>
              <a:t>P</a:t>
            </a:r>
            <a:r>
              <a:rPr lang="en-US" sz="3600" dirty="0" smtClean="0">
                <a:solidFill>
                  <a:schemeClr val="accent1"/>
                </a:solidFill>
              </a:rPr>
              <a:t>icture 3  is from page …</a:t>
            </a:r>
          </a:p>
          <a:p>
            <a:r>
              <a:rPr lang="en-US" sz="3600" dirty="0" smtClean="0"/>
              <a:t>What  can you see in picture 3?</a:t>
            </a:r>
            <a:br>
              <a:rPr lang="en-US" sz="3600" dirty="0" smtClean="0"/>
            </a:br>
            <a:r>
              <a:rPr lang="en-US" sz="3600" dirty="0" smtClean="0"/>
              <a:t>I can see …</a:t>
            </a:r>
          </a:p>
          <a:p>
            <a:r>
              <a:rPr lang="en-US" sz="3600" dirty="0" smtClean="0"/>
              <a:t>What else can you see on page 58?</a:t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accent1"/>
                </a:solidFill>
              </a:rPr>
              <a:t>I can see…</a:t>
            </a:r>
          </a:p>
          <a:p>
            <a:r>
              <a:rPr lang="en-US" sz="3600" dirty="0" smtClean="0"/>
              <a:t>Which characters in the picture do you like</a:t>
            </a:r>
            <a:r>
              <a:rPr lang="en-US" sz="3600" dirty="0"/>
              <a:t>?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>
                <a:solidFill>
                  <a:schemeClr val="accent1"/>
                </a:solidFill>
              </a:rPr>
              <a:t>I like…</a:t>
            </a:r>
            <a:br>
              <a:rPr lang="en-US" sz="3600" dirty="0" smtClean="0">
                <a:solidFill>
                  <a:schemeClr val="accent1"/>
                </a:solidFill>
              </a:rPr>
            </a:br>
            <a:r>
              <a:rPr lang="en-US" sz="3600" b="1" i="1" dirty="0" smtClean="0">
                <a:solidFill>
                  <a:srgbClr val="00B050"/>
                </a:solidFill>
              </a:rPr>
              <a:t>(Famous pairs, cartoon characters )</a:t>
            </a:r>
            <a:endParaRPr lang="ru-RU" sz="3600" b="1" i="1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95252" y="404664"/>
            <a:ext cx="1661809" cy="1512168"/>
          </a:xfrm>
          <a:prstGeom prst="rect">
            <a:avLst/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text is about…</a:t>
            </a:r>
            <a:endParaRPr lang="ru-RU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text about</a:t>
            </a:r>
            <a:r>
              <a:rPr lang="en-US" dirty="0"/>
              <a:t>?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1340768"/>
            <a:ext cx="4352323" cy="48994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44132"/>
            <a:ext cx="8856984" cy="6552728"/>
          </a:xfrm>
          <a:prstGeom prst="rect">
            <a:avLst/>
          </a:prstGeom>
          <a:ln w="762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519238"/>
            <a:ext cx="12382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1196" y="260648"/>
            <a:ext cx="8543292" cy="1653877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Who is her </a:t>
            </a:r>
            <a:r>
              <a:rPr lang="en-US" dirty="0" smtClean="0">
                <a:solidFill>
                  <a:srgbClr val="0070C0"/>
                </a:solidFill>
              </a:rPr>
              <a:t>mother</a:t>
            </a:r>
            <a:r>
              <a:rPr lang="en-US" dirty="0" smtClean="0"/>
              <a:t>?</a:t>
            </a:r>
            <a:br>
              <a:rPr lang="en-US" dirty="0" smtClean="0"/>
            </a:br>
            <a:r>
              <a:rPr lang="en-US" dirty="0" smtClean="0">
                <a:solidFill>
                  <a:srgbClr val="0070C0"/>
                </a:solidFill>
              </a:rPr>
              <a:t>(</a:t>
            </a:r>
            <a:r>
              <a:rPr lang="en-US" sz="3600" dirty="0" smtClean="0">
                <a:solidFill>
                  <a:srgbClr val="0070C0"/>
                </a:solidFill>
              </a:rPr>
              <a:t>Brother, grandfather, father, sister, grandmother)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7" y="4093360"/>
            <a:ext cx="1872208" cy="203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0551" y="1776412"/>
            <a:ext cx="1343025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95392" y="1638300"/>
            <a:ext cx="1876425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3933056"/>
            <a:ext cx="1571625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55309" y="4506124"/>
            <a:ext cx="13430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3630118"/>
            <a:ext cx="2151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mother is…</a:t>
            </a:r>
            <a:endParaRPr lang="ru-RU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300192" y="6021287"/>
            <a:ext cx="27092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grandfather is…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349668" y="6021288"/>
            <a:ext cx="18862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sister is…</a:t>
            </a:r>
            <a:endParaRPr lang="ru-RU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589907" y="6106324"/>
            <a:ext cx="19786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father is…</a:t>
            </a:r>
            <a:endParaRPr lang="ru-RU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987594" y="3481614"/>
            <a:ext cx="28821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grandmother is…</a:t>
            </a:r>
            <a:endParaRPr lang="ru-RU" sz="2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254077" y="3694923"/>
            <a:ext cx="21718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Her brother is…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418065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172</TotalTime>
  <Words>331</Words>
  <Application>Microsoft Office PowerPoint</Application>
  <PresentationFormat>Экран (4:3)</PresentationFormat>
  <Paragraphs>100</Paragraphs>
  <Slides>17</Slides>
  <Notes>1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Волна</vt:lpstr>
      <vt:lpstr>Презентация PowerPoint</vt:lpstr>
      <vt:lpstr>Презентация PowerPoint</vt:lpstr>
      <vt:lpstr>Презентация PowerPoint</vt:lpstr>
      <vt:lpstr>Family ties</vt:lpstr>
      <vt:lpstr>Презентация PowerPoint</vt:lpstr>
      <vt:lpstr>Презентация PowerPoint</vt:lpstr>
      <vt:lpstr>Презентация PowerPoint</vt:lpstr>
      <vt:lpstr>What is the text about?</vt:lpstr>
      <vt:lpstr>Who is her mother? (Brother, grandfather, father, sister, grandmother) </vt:lpstr>
      <vt:lpstr>Презентация PowerPoint</vt:lpstr>
      <vt:lpstr>Mum (n), burn (v), cool (adj), often (adv)</vt:lpstr>
      <vt:lpstr>Презентация PowerPoint</vt:lpstr>
      <vt:lpstr>Презентация PowerPoint</vt:lpstr>
      <vt:lpstr>Do you know these words?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Любимцева Светлана</dc:creator>
  <cp:lastModifiedBy>acer</cp:lastModifiedBy>
  <cp:revision>17</cp:revision>
  <dcterms:created xsi:type="dcterms:W3CDTF">2015-12-11T16:39:18Z</dcterms:created>
  <dcterms:modified xsi:type="dcterms:W3CDTF">2021-05-13T12:38:07Z</dcterms:modified>
</cp:coreProperties>
</file>