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6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0" r:id="rId14"/>
    <p:sldId id="271" r:id="rId15"/>
    <p:sldId id="275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0B2DD-8770-43F5-9BE5-0CA29F3D8B4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0FFA2-1395-43F7-8F26-A4E61AB86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4DAC0-C592-4F3C-AC6C-55FB3841A7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7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ECB63B-97B6-42D2-9411-3A4760EAA89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9B6435-74D9-4FAA-8FD5-10F3678626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612560" y="3140968"/>
            <a:ext cx="283568" cy="40572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Выполнила:  </a:t>
            </a:r>
            <a:r>
              <a:rPr lang="ru-RU" b="1" dirty="0" err="1" smtClean="0"/>
              <a:t>Григорьянц</a:t>
            </a:r>
            <a:r>
              <a:rPr lang="ru-RU" b="1" dirty="0" smtClean="0"/>
              <a:t> Т.М.</a:t>
            </a:r>
          </a:p>
          <a:p>
            <a:r>
              <a:rPr lang="ru-RU" b="1" dirty="0" smtClean="0"/>
              <a:t>Учитель английского языка</a:t>
            </a:r>
          </a:p>
          <a:p>
            <a:r>
              <a:rPr lang="ru-RU" b="1" dirty="0" smtClean="0"/>
              <a:t>МАОУ СОШ № 44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1196752"/>
            <a:ext cx="6980312" cy="1944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ru-RU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Презентация для 5 класса по теме </a:t>
            </a:r>
          </a:p>
          <a:p>
            <a:r>
              <a:rPr lang="ru-RU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« СЕМЬЯ»</a:t>
            </a:r>
            <a:endParaRPr lang="ru-RU" sz="36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13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9442"/>
            <a:ext cx="519016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404664"/>
            <a:ext cx="309634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Right- </a:t>
            </a:r>
            <a:r>
              <a:rPr lang="ru-RU" sz="2400" dirty="0" smtClean="0"/>
              <a:t>правильно</a:t>
            </a:r>
            <a:br>
              <a:rPr lang="ru-RU" sz="2400" dirty="0" smtClean="0"/>
            </a:br>
            <a:r>
              <a:rPr lang="en-US" sz="2400" dirty="0" smtClean="0"/>
              <a:t>Wrong-</a:t>
            </a:r>
            <a:r>
              <a:rPr lang="ru-RU" sz="2400" dirty="0" smtClean="0"/>
              <a:t>неправильно</a:t>
            </a:r>
          </a:p>
          <a:p>
            <a:r>
              <a:rPr lang="en-US" sz="2400" dirty="0" smtClean="0"/>
              <a:t>Doesn’t say-  </a:t>
            </a:r>
            <a:r>
              <a:rPr lang="ru-RU" sz="2400" dirty="0" smtClean="0"/>
              <a:t>не сказано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16157"/>
              </p:ext>
            </p:extLst>
          </p:nvPr>
        </p:nvGraphicFramePr>
        <p:xfrm>
          <a:off x="6084168" y="2996952"/>
          <a:ext cx="527720" cy="3129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74202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DS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4202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W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4202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W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420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DS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6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10771"/>
            <a:ext cx="7704856" cy="435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Mum (n), burn (v), cool (</a:t>
            </a:r>
            <a:r>
              <a:rPr lang="en-US" sz="3600" b="1" dirty="0" err="1" smtClean="0"/>
              <a:t>adj</a:t>
            </a:r>
            <a:r>
              <a:rPr lang="en-US" sz="3600" b="1" dirty="0" smtClean="0"/>
              <a:t>), often (</a:t>
            </a:r>
            <a:r>
              <a:rPr lang="en-US" sz="3600" b="1" dirty="0" err="1" smtClean="0"/>
              <a:t>adv</a:t>
            </a:r>
            <a:r>
              <a:rPr lang="en-US" sz="3600" b="1" dirty="0" smtClean="0"/>
              <a:t>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806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7069" y="3848100"/>
            <a:ext cx="5257800" cy="11049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44893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442" y="332656"/>
            <a:ext cx="7876981" cy="55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5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530624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Kind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Sweet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Clever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Friendly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Noisy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Funny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Naughty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caring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Do you know these words</a:t>
            </a:r>
            <a:r>
              <a:rPr lang="en-US" b="1" i="1" dirty="0">
                <a:solidFill>
                  <a:srgbClr val="FF0000"/>
                </a:solidFill>
              </a:rPr>
              <a:t>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35896" y="1628800"/>
            <a:ext cx="25306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Find out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Burn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Remember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Describe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talk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18920" y="1781200"/>
            <a:ext cx="2530624" cy="211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Wrong</a:t>
            </a:r>
          </a:p>
          <a:p>
            <a:r>
              <a:rPr lang="en-US" dirty="0" smtClean="0"/>
              <a:t>Right</a:t>
            </a:r>
          </a:p>
          <a:p>
            <a:r>
              <a:rPr lang="en-US" dirty="0" smtClean="0"/>
              <a:t>Often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66520" y="4293096"/>
            <a:ext cx="2530624" cy="211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Deep down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Cookies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walk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5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08029"/>
              </p:ext>
            </p:extLst>
          </p:nvPr>
        </p:nvGraphicFramePr>
        <p:xfrm>
          <a:off x="971600" y="1340768"/>
          <a:ext cx="7416824" cy="4370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93610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We have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leant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how to use the word list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139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We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have read  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 about our relatives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We can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new words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348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We 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can tell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the text about Kate’s family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348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We know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new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adjectives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62068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have we leant during the lesson?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6" y="188640"/>
            <a:ext cx="8352928" cy="626469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47900" y="333375"/>
            <a:ext cx="455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i="1" dirty="0"/>
              <a:t>How are you now?</a:t>
            </a:r>
            <a:endParaRPr lang="ru-RU" sz="3600" b="1" i="1" dirty="0"/>
          </a:p>
        </p:txBody>
      </p:sp>
      <p:pic>
        <p:nvPicPr>
          <p:cNvPr id="19459" name="Picture 3" descr="male30-male-sad-lonely-smiley-emoticon-000072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868863"/>
            <a:ext cx="180022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радост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2232025" cy="16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15906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71738" y="1341438"/>
            <a:ext cx="60949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 am fine, because </a:t>
            </a:r>
            <a:r>
              <a:rPr lang="en-US" sz="2800" b="1" dirty="0" smtClean="0"/>
              <a:t>I’ve got a </a:t>
            </a:r>
            <a:r>
              <a:rPr lang="en-US" sz="2800" b="1" dirty="0"/>
              <a:t>good mark.</a:t>
            </a:r>
          </a:p>
          <a:p>
            <a:r>
              <a:rPr lang="en-US" sz="2800" b="1" dirty="0"/>
              <a:t>It isn’t difficult for me.</a:t>
            </a:r>
            <a:endParaRPr lang="ru-RU" sz="2800" b="1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843213" y="3141663"/>
            <a:ext cx="5284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 am </a:t>
            </a:r>
            <a:r>
              <a:rPr lang="en-US" sz="2800" b="1" dirty="0" err="1"/>
              <a:t>O’key</a:t>
            </a:r>
            <a:r>
              <a:rPr lang="en-US" sz="2800" b="1" dirty="0"/>
              <a:t>. I have some </a:t>
            </a:r>
          </a:p>
          <a:p>
            <a:r>
              <a:rPr lang="en-US" sz="2800" b="1" dirty="0"/>
              <a:t>problem, but I like this lesson.</a:t>
            </a:r>
            <a:endParaRPr lang="ru-RU" sz="2800" b="1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43213" y="5229225"/>
            <a:ext cx="45345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 am sad. </a:t>
            </a:r>
            <a:r>
              <a:rPr lang="en-US" sz="2800" b="1"/>
              <a:t>It </a:t>
            </a:r>
            <a:r>
              <a:rPr lang="en-US" sz="2800" b="1" smtClean="0"/>
              <a:t>is </a:t>
            </a:r>
            <a:r>
              <a:rPr lang="en-US" sz="2800" b="1"/>
              <a:t>difficult for me.</a:t>
            </a:r>
          </a:p>
          <a:p>
            <a:r>
              <a:rPr lang="en-US" sz="2800" b="1" dirty="0"/>
              <a:t> I need your help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642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your work.</a:t>
            </a:r>
            <a:b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bye.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5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2" y="404499"/>
            <a:ext cx="8352929" cy="612084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1268760"/>
            <a:ext cx="4680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This is my father,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This is my mother,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This is my sister,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This is my brother,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This is my uncle,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my aunt Lily,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This is my cousin,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this is me.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735" y="1772816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mʌðə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7885" y="1229056"/>
            <a:ext cx="1792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fɑːðə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4155" y="2348880"/>
            <a:ext cx="1646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sɪstə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735" y="2924944"/>
            <a:ext cx="22349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[ˈ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brʌðə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]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9120" y="3669412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[ˈ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ʌŋkl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2917" y="4377298"/>
            <a:ext cx="1678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ɑːnt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]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9932" y="4952078"/>
            <a:ext cx="1806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ʌ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467544" y="404664"/>
            <a:ext cx="864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[ʌ]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74067" y="404499"/>
            <a:ext cx="5288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ɑː] 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[n]  [t]  [f]  [k]  [r] 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5929" y="404499"/>
            <a:ext cx="2279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[ŋ] [ð]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[ə]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3"/>
            <a:ext cx="4248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Some, have a daughter.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Some, have a son.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Some, have many cousins.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Some, have none. 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are very big and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are very small.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But it really doesn't matter at all.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Because a family is a family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there's love in the air.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Maybe a dozen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maybe a pair.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family is a family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Whether twelve or two.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could be a family.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Just me and you.</a:t>
            </a:r>
          </a:p>
        </p:txBody>
      </p:sp>
      <p:pic>
        <p:nvPicPr>
          <p:cNvPr id="2" name="Clip-Fami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6736" y="5389984"/>
            <a:ext cx="609600" cy="6096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81637">
            <a:off x="6547469" y="606340"/>
            <a:ext cx="1876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38053">
            <a:off x="5122785" y="713484"/>
            <a:ext cx="1571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347" y="2011685"/>
            <a:ext cx="12382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616" y="2276872"/>
            <a:ext cx="2207885" cy="204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470" y="3636638"/>
            <a:ext cx="134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470" y="2059958"/>
            <a:ext cx="13430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7055">
            <a:off x="4516007" y="3926847"/>
            <a:ext cx="1872208" cy="203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2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377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9397" y="2674938"/>
            <a:ext cx="1673144" cy="34512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Family ties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57388"/>
            <a:ext cx="5305425" cy="420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554960" cy="5793507"/>
          </a:xfrm>
        </p:spPr>
        <p:txBody>
          <a:bodyPr>
            <a:normAutofit/>
          </a:bodyPr>
          <a:lstStyle/>
          <a:p>
            <a:r>
              <a:rPr lang="en-US" dirty="0" smtClean="0"/>
              <a:t>What page is picture 1 from?</a:t>
            </a:r>
            <a:br>
              <a:rPr lang="en-US" dirty="0" smtClean="0"/>
            </a:br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icture 1  is from page …</a:t>
            </a:r>
          </a:p>
          <a:p>
            <a:r>
              <a:rPr lang="en-US" dirty="0" smtClean="0"/>
              <a:t>What  can you see in picture 1?</a:t>
            </a:r>
            <a:br>
              <a:rPr lang="en-US" dirty="0" smtClean="0"/>
            </a:br>
            <a:r>
              <a:rPr lang="en-US" dirty="0" smtClean="0"/>
              <a:t>I can see …</a:t>
            </a:r>
          </a:p>
          <a:p>
            <a:r>
              <a:rPr lang="en-US" dirty="0" smtClean="0"/>
              <a:t>What else can you see on page 63?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I can see…</a:t>
            </a:r>
          </a:p>
          <a:p>
            <a:r>
              <a:rPr lang="en-US" dirty="0" smtClean="0"/>
              <a:t>What is this section about?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This section is about …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b="1" i="1" dirty="0" smtClean="0">
                <a:solidFill>
                  <a:srgbClr val="00B050"/>
                </a:solidFill>
              </a:rPr>
              <a:t>(Literature, animals, a cat with a ball, birds, insects)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1962150" cy="16383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564905"/>
            <a:ext cx="2545382" cy="377094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9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571184" cy="5976664"/>
          </a:xfrm>
        </p:spPr>
        <p:txBody>
          <a:bodyPr>
            <a:normAutofit/>
          </a:bodyPr>
          <a:lstStyle/>
          <a:p>
            <a:r>
              <a:rPr lang="en-US" dirty="0" smtClean="0"/>
              <a:t>What page is picture 2 from?</a:t>
            </a:r>
            <a:br>
              <a:rPr lang="en-US" dirty="0" smtClean="0"/>
            </a:br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icture 2  is from page …</a:t>
            </a:r>
          </a:p>
          <a:p>
            <a:r>
              <a:rPr lang="en-US" dirty="0" smtClean="0"/>
              <a:t>What  can you see in picture 2?</a:t>
            </a:r>
            <a:br>
              <a:rPr lang="en-US" dirty="0" smtClean="0"/>
            </a:br>
            <a:r>
              <a:rPr lang="en-US" dirty="0" smtClean="0"/>
              <a:t>I can see …</a:t>
            </a:r>
          </a:p>
          <a:p>
            <a:r>
              <a:rPr lang="en-US" dirty="0" smtClean="0"/>
              <a:t>What else can you see on page 61?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I can see…</a:t>
            </a:r>
          </a:p>
          <a:p>
            <a:r>
              <a:rPr lang="en-US" dirty="0" smtClean="0"/>
              <a:t>Is it a Russian family?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It is an…</a:t>
            </a:r>
          </a:p>
          <a:p>
            <a:r>
              <a:rPr lang="en-US" dirty="0" smtClean="0"/>
              <a:t>Is it a real family?</a:t>
            </a:r>
            <a:br>
              <a:rPr lang="en-US" dirty="0" smtClean="0"/>
            </a:br>
            <a:r>
              <a:rPr lang="en-US" dirty="0" smtClean="0"/>
              <a:t>…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b="1" i="1" dirty="0" smtClean="0">
                <a:solidFill>
                  <a:srgbClr val="00B050"/>
                </a:solidFill>
              </a:rPr>
              <a:t>(American TV family, the Simpsons, No, it isn’t, a family)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478" y="238049"/>
            <a:ext cx="2078182" cy="28309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06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page is picture 3 from?</a:t>
            </a:r>
            <a:br>
              <a:rPr lang="en-US" sz="3600" dirty="0" smtClean="0"/>
            </a:br>
            <a:r>
              <a:rPr lang="en-US" sz="3600" dirty="0">
                <a:solidFill>
                  <a:schemeClr val="accent1"/>
                </a:solidFill>
              </a:rPr>
              <a:t>P</a:t>
            </a:r>
            <a:r>
              <a:rPr lang="en-US" sz="3600" dirty="0" smtClean="0">
                <a:solidFill>
                  <a:schemeClr val="accent1"/>
                </a:solidFill>
              </a:rPr>
              <a:t>icture 3  is from page …</a:t>
            </a:r>
          </a:p>
          <a:p>
            <a:r>
              <a:rPr lang="en-US" sz="3600" dirty="0" smtClean="0"/>
              <a:t>What  can you see in picture 3?</a:t>
            </a:r>
            <a:br>
              <a:rPr lang="en-US" sz="3600" dirty="0" smtClean="0"/>
            </a:br>
            <a:r>
              <a:rPr lang="en-US" sz="3600" dirty="0" smtClean="0"/>
              <a:t>I can see …</a:t>
            </a:r>
          </a:p>
          <a:p>
            <a:r>
              <a:rPr lang="en-US" sz="3600" dirty="0" smtClean="0"/>
              <a:t>What else can you see on page 58?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I can see…</a:t>
            </a:r>
          </a:p>
          <a:p>
            <a:r>
              <a:rPr lang="en-US" sz="3600" dirty="0" smtClean="0"/>
              <a:t>Which characters in the picture do you like</a:t>
            </a:r>
            <a:r>
              <a:rPr lang="en-US" sz="3600" dirty="0"/>
              <a:t>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I like…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b="1" i="1" dirty="0" smtClean="0">
                <a:solidFill>
                  <a:srgbClr val="00B050"/>
                </a:solidFill>
              </a:rPr>
              <a:t>(Famous pairs, cartoon characters )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252" y="404664"/>
            <a:ext cx="1661809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06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text is about…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text about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352323" cy="489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44132"/>
            <a:ext cx="8856984" cy="655272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19238"/>
            <a:ext cx="12382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96" y="260648"/>
            <a:ext cx="8543292" cy="16538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her </a:t>
            </a:r>
            <a:r>
              <a:rPr lang="en-US" dirty="0" smtClean="0">
                <a:solidFill>
                  <a:srgbClr val="0070C0"/>
                </a:solidFill>
              </a:rPr>
              <a:t>mother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sz="3600" dirty="0" smtClean="0">
                <a:solidFill>
                  <a:srgbClr val="0070C0"/>
                </a:solidFill>
              </a:rPr>
              <a:t>Brother, grandfather, father, sister, grandmother)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4093360"/>
            <a:ext cx="1872208" cy="203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551" y="1776412"/>
            <a:ext cx="13430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392" y="1638300"/>
            <a:ext cx="1876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1571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309" y="4506124"/>
            <a:ext cx="134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630118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 mother is…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6021287"/>
            <a:ext cx="270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 grandfather is…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49668" y="6021288"/>
            <a:ext cx="188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 sister is…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9907" y="6106324"/>
            <a:ext cx="197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 father is…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87594" y="3481614"/>
            <a:ext cx="2882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 grandmother is…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54077" y="3694923"/>
            <a:ext cx="217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 brother is…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806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172</TotalTime>
  <Words>331</Words>
  <Application>Microsoft Office PowerPoint</Application>
  <PresentationFormat>Экран (4:3)</PresentationFormat>
  <Paragraphs>100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Презентация PowerPoint</vt:lpstr>
      <vt:lpstr>Презентация PowerPoint</vt:lpstr>
      <vt:lpstr>Family ties</vt:lpstr>
      <vt:lpstr>Презентация PowerPoint</vt:lpstr>
      <vt:lpstr>Презентация PowerPoint</vt:lpstr>
      <vt:lpstr>Презентация PowerPoint</vt:lpstr>
      <vt:lpstr>What is the text about?</vt:lpstr>
      <vt:lpstr>Who is her mother? (Brother, grandfather, father, sister, grandmother) </vt:lpstr>
      <vt:lpstr>Презентация PowerPoint</vt:lpstr>
      <vt:lpstr>Mum (n), burn (v), cool (adj), often (adv)</vt:lpstr>
      <vt:lpstr>Презентация PowerPoint</vt:lpstr>
      <vt:lpstr>Презентация PowerPoint</vt:lpstr>
      <vt:lpstr>Do you know these words?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Любимцева Светлана</dc:creator>
  <cp:lastModifiedBy>acer</cp:lastModifiedBy>
  <cp:revision>17</cp:revision>
  <dcterms:created xsi:type="dcterms:W3CDTF">2015-12-11T16:39:18Z</dcterms:created>
  <dcterms:modified xsi:type="dcterms:W3CDTF">2021-05-13T12:38:07Z</dcterms:modified>
</cp:coreProperties>
</file>