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2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Электронные </a:t>
            </a:r>
            <a:r>
              <a:rPr lang="ru-RU" dirty="0" smtClean="0">
                <a:solidFill>
                  <a:schemeClr val="bg1"/>
                </a:solidFill>
              </a:rPr>
              <a:t>сигареты.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Мифы и факты.</a:t>
            </a:r>
            <a:endParaRPr lang="ru-RU" dirty="0"/>
          </a:p>
        </p:txBody>
      </p:sp>
      <p:pic>
        <p:nvPicPr>
          <p:cNvPr id="1026" name="Picture 2" descr="C:\Users\Владелец\Desktop\2084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5100439" cy="2872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Штрафы придется платить родителям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6552728" cy="490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Пока не поздно – откажись!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Владелец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66496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45927" cy="642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8951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97974" cy="630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02411" cy="63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08" y="404664"/>
            <a:ext cx="8232748" cy="618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683610" cy="445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538" y="404664"/>
            <a:ext cx="7855886" cy="588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009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ФЕДЕРАЛЬНЫЙ ЗАКОН №15 </a:t>
            </a:r>
            <a:r>
              <a:rPr lang="ru-RU" sz="2000" b="1" dirty="0" smtClean="0">
                <a:solidFill>
                  <a:schemeClr val="bg1"/>
                </a:solidFill>
              </a:rPr>
              <a:t> от </a:t>
            </a:r>
            <a:r>
              <a:rPr lang="ru-RU" sz="2000" b="1" dirty="0" smtClean="0">
                <a:solidFill>
                  <a:schemeClr val="bg1"/>
                </a:solidFill>
              </a:rPr>
              <a:t>23.02.2013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Об охране здоровья граждан от воздействия окружающего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табачного дыма, последствий потребления табака или потребления </a:t>
            </a:r>
            <a:r>
              <a:rPr lang="ru-RU" sz="2000" b="1" dirty="0" smtClean="0">
                <a:solidFill>
                  <a:schemeClr val="bg1"/>
                </a:solidFill>
              </a:rPr>
              <a:t>никотинсодержащей продукции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Статья 12. Запрет курения табака или потребления никотинсодержащей</a:t>
            </a:r>
            <a:r>
              <a:rPr lang="ru-RU" sz="2000" b="1" dirty="0" smtClean="0">
                <a:solidFill>
                  <a:schemeClr val="bg1"/>
                </a:solidFill>
              </a:rPr>
              <a:t> продукции на отдельных территориях, в помещениях и на объектах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1) на территориях и в помещениях, предназначенных для оказания образовательных услуг, услуг учреждениями культуры и учреждениями органов по делам молодежи, услуг в области физической культуры и </a:t>
            </a:r>
            <a:r>
              <a:rPr lang="ru-RU" sz="2000" dirty="0" smtClean="0">
                <a:solidFill>
                  <a:schemeClr val="bg1"/>
                </a:solidFill>
              </a:rPr>
              <a:t>спорта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Примечание: никотинсодержащая продукция – это любые изделия и любая жидкость, содержащая или не содержащая никотин,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предназначенная для использования в устройствах для потребления </a:t>
            </a:r>
            <a:r>
              <a:rPr lang="ru-RU" sz="2000" dirty="0" smtClean="0">
                <a:solidFill>
                  <a:schemeClr val="bg1"/>
                </a:solidFill>
              </a:rPr>
              <a:t>никотинсодержащей</a:t>
            </a:r>
            <a:r>
              <a:rPr lang="ru-RU" sz="2000" dirty="0" smtClean="0">
                <a:solidFill>
                  <a:schemeClr val="bg1"/>
                </a:solidFill>
              </a:rPr>
              <a:t> продукции, в том числе в электронных системах доставки никотина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</TotalTime>
  <Words>19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Электронные сигареты.  Мифы и факты.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ФЕДЕРАЛЬНЫЙ ЗАКОН №15  от 23.02.2013   Об охране здоровья граждан от воздействия окружающего табачного дыма, последствий потребления табака или потребления никотинсодержащей продукции   Статья 12. Запрет курения табака или потребления никотинсодержащей продукции на отдельных территориях, в помещениях и на объектах 1) на территориях и в помещениях, предназначенных для оказания образовательных услуг, услуг учреждениями культуры и учреждениями органов по делам молодежи, услуг в области физической культуры и спорта  Примечание: никотинсодержащая продукция – это любые изделия и любая жидкость, содержащая или не содержащая никотин, предназначенная для использования в устройствах для потребления никотинсодержащей продукции, в том числе в электронных системах доставки никотина   </vt:lpstr>
      <vt:lpstr>Штрафы придется платить родителям</vt:lpstr>
      <vt:lpstr>Пока не поздно – откажись!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Пользователь Windows</cp:lastModifiedBy>
  <cp:revision>5</cp:revision>
  <dcterms:created xsi:type="dcterms:W3CDTF">2022-11-11T04:51:42Z</dcterms:created>
  <dcterms:modified xsi:type="dcterms:W3CDTF">2022-11-11T05:42:06Z</dcterms:modified>
</cp:coreProperties>
</file>