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70" r:id="rId5"/>
    <p:sldId id="271" r:id="rId6"/>
    <p:sldId id="264" r:id="rId7"/>
    <p:sldId id="272" r:id="rId8"/>
    <p:sldId id="263" r:id="rId9"/>
    <p:sldId id="273" r:id="rId10"/>
    <p:sldId id="262" r:id="rId11"/>
    <p:sldId id="274" r:id="rId12"/>
    <p:sldId id="261" r:id="rId13"/>
    <p:sldId id="266" r:id="rId14"/>
    <p:sldId id="267" r:id="rId15"/>
    <p:sldId id="268" r:id="rId16"/>
    <p:sldId id="269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68740" y="1828800"/>
            <a:ext cx="5445458" cy="158314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Текстовые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410547" y="3574047"/>
            <a:ext cx="6858000" cy="165576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Подготовка к ЕГЭ математика 2022год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942" y="5268036"/>
            <a:ext cx="3774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Бояркина Валентина Анатольевна</a:t>
            </a:r>
          </a:p>
          <a:p>
            <a:r>
              <a:rPr lang="ru-RU" dirty="0" smtClean="0"/>
              <a:t>Учитель математики и информатики</a:t>
            </a:r>
          </a:p>
          <a:p>
            <a:r>
              <a:rPr lang="ru-RU" dirty="0" smtClean="0"/>
              <a:t>МАОУ </a:t>
            </a:r>
            <a:r>
              <a:rPr lang="ru-RU" dirty="0" smtClean="0"/>
              <a:t>СОШ №44 </a:t>
            </a:r>
          </a:p>
          <a:p>
            <a:r>
              <a:rPr lang="ru-RU" dirty="0" smtClean="0"/>
              <a:t>г.</a:t>
            </a:r>
            <a:r>
              <a:rPr lang="ru-RU" dirty="0" smtClean="0"/>
              <a:t>Реж,2022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2138" y="259306"/>
            <a:ext cx="4681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VII</a:t>
            </a:r>
            <a:r>
              <a:rPr lang="ru-RU" b="1" dirty="0" smtClean="0"/>
              <a:t>  методический  конкурс  компьютерных</a:t>
            </a:r>
            <a:br>
              <a:rPr lang="ru-RU" b="1" dirty="0" smtClean="0"/>
            </a:br>
            <a:r>
              <a:rPr lang="ru-RU" b="1" dirty="0" smtClean="0"/>
              <a:t> образовательных продуктов педагогов</a:t>
            </a:r>
            <a:br>
              <a:rPr lang="ru-RU" b="1" dirty="0" smtClean="0"/>
            </a:br>
            <a:r>
              <a:rPr lang="ru-RU" b="1" dirty="0" smtClean="0"/>
              <a:t> «Мозаика презентаций»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ge-study.ru/wp-content/uploads/2019/08/11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71804"/>
            <a:ext cx="9155913" cy="5561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1868" t="12632" r="25000" b="23371"/>
          <a:stretch>
            <a:fillRect/>
          </a:stretch>
        </p:blipFill>
        <p:spPr bwMode="auto">
          <a:xfrm>
            <a:off x="0" y="145754"/>
            <a:ext cx="8929123" cy="604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229600" y="6092889"/>
            <a:ext cx="597159" cy="5971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3254" y="101753"/>
            <a:ext cx="882636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Секрет задач на движение по окружности: тот, кто обгоняет, проезжает на 1 круг больше, если это первый обгон. И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кругов больше, если обогнал другого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n-ный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раз.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Задача: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Из одной точки круговой трассы, длина которой равна 8 км, одновременно в одном направлении стартовали два автомобиля. Скорость первого автомобиля равна 114 км/ч, и через 20 минут после старта он опережал второй автомобиль на один круг. Найдите скорость второго автомобиля. Ответ дайте в км/ч.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Автомобили стартовали одновременно, и первый автомобиль через 20 минут после старта опережал второй автомобиль на один круг. Значит, за эти 20 минут, то есть за    часа он проехал на 1 круг больше – то есть на 8 км больше.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За час первый автомобиль проедет на    км больше второго. Скорость второго автомобиля на 24 км/ч меньше, чем у первого, и равна 114 - 24 = 90 км/ч.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90.</a:t>
            </a:r>
          </a:p>
        </p:txBody>
      </p:sp>
      <p:pic>
        <p:nvPicPr>
          <p:cNvPr id="21513" name="Picture 9" descr="\frac{1}{3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2813" y="214313"/>
            <a:ext cx="66675" cy="228600"/>
          </a:xfrm>
          <a:prstGeom prst="rect">
            <a:avLst/>
          </a:prstGeom>
          <a:noFill/>
        </p:spPr>
      </p:pic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229600" y="6092889"/>
            <a:ext cx="597159" cy="5971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 l="16974" t="13474" r="19158" b="12982"/>
          <a:stretch>
            <a:fillRect/>
          </a:stretch>
        </p:blipFill>
        <p:spPr bwMode="auto">
          <a:xfrm>
            <a:off x="0" y="130628"/>
            <a:ext cx="898901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229600" y="6092889"/>
            <a:ext cx="597159" cy="5971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9105" t="29895" r="23500" b="19860"/>
          <a:stretch>
            <a:fillRect/>
          </a:stretch>
        </p:blipFill>
        <p:spPr bwMode="auto">
          <a:xfrm>
            <a:off x="0" y="410547"/>
            <a:ext cx="9170792" cy="545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229600" y="6092889"/>
            <a:ext cx="597159" cy="5971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0289" t="21053" r="22869" b="16632"/>
          <a:stretch>
            <a:fillRect/>
          </a:stretch>
        </p:blipFill>
        <p:spPr bwMode="auto">
          <a:xfrm>
            <a:off x="169031" y="298580"/>
            <a:ext cx="8689016" cy="57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229600" y="6092889"/>
            <a:ext cx="597159" cy="5971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9895" t="13895" r="21368" b="33474"/>
          <a:stretch>
            <a:fillRect/>
          </a:stretch>
        </p:blipFill>
        <p:spPr bwMode="auto">
          <a:xfrm>
            <a:off x="0" y="503854"/>
            <a:ext cx="9144894" cy="575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229600" y="6092889"/>
            <a:ext cx="597159" cy="5971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5761" y="2079169"/>
            <a:ext cx="402088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Интернет-ресурсы: 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590" y="2255288"/>
            <a:ext cx="3169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https://ege-study.ru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1043" y="3337640"/>
            <a:ext cx="67810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36086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3753" y="340212"/>
            <a:ext cx="4059637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5400" dirty="0" smtClean="0"/>
              <a:t>Содержание: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7221" y="1948540"/>
            <a:ext cx="88354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hlinkClick r:id="rId3" action="ppaction://hlinksldjump"/>
              </a:rPr>
              <a:t>Задачи на движение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hlinkClick r:id="rId4" action="ppaction://hlinksldjump"/>
              </a:rPr>
              <a:t>Задачи на работу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hlinkClick r:id="rId5" action="ppaction://hlinksldjump"/>
              </a:rPr>
              <a:t>Задачи на проценты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hlinkClick r:id="rId6" action="ppaction://hlinksldjump"/>
              </a:rPr>
              <a:t>Задачи на сплавы, смеси, растворы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hlinkClick r:id="rId7" action="ppaction://hlinksldjump"/>
              </a:rPr>
              <a:t>Задачи на движение по окружности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hlinkClick r:id="rId8" action="ppaction://hlinksldjump"/>
              </a:rPr>
              <a:t>Задачи на нахождение средней скорости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hlinkClick r:id="rId9" action="ppaction://hlinksldjump"/>
              </a:rPr>
              <a:t>Задачи на движение протяженных тел, встречное движение и обгон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  <a:hlinkClick r:id="rId10" action="ppaction://hlinksldjump"/>
              </a:rPr>
              <a:t>Задачи на арифметическую прогрессию</a:t>
            </a:r>
            <a:endParaRPr lang="ru-RU" sz="2400" b="1" u="sng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  <a:hlinkClick r:id="rId11" action="ppaction://hlinksldjump"/>
              </a:rPr>
              <a:t>Задачи на геометрическую прогрессию</a:t>
            </a:r>
            <a:endParaRPr lang="ru-RU" sz="2400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6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3753" y="478711"/>
            <a:ext cx="3659015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/>
              <a:t>Заголовок слайда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3753" y="2079169"/>
            <a:ext cx="271329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Текст слайда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ege-study.ru/wp-content/uploads/2019/08/11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273"/>
            <a:ext cx="9144000" cy="5920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0289" t="16982" r="22000" b="19719"/>
          <a:stretch>
            <a:fillRect/>
          </a:stretch>
        </p:blipFill>
        <p:spPr bwMode="auto">
          <a:xfrm>
            <a:off x="0" y="119627"/>
            <a:ext cx="9091901" cy="641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9737" t="16421" r="51368" b="54526"/>
          <a:stretch>
            <a:fillRect/>
          </a:stretch>
        </p:blipFill>
        <p:spPr bwMode="auto">
          <a:xfrm>
            <a:off x="222954" y="252672"/>
            <a:ext cx="3182720" cy="18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22526" t="26531" r="23673" b="17687"/>
          <a:stretch>
            <a:fillRect/>
          </a:stretch>
        </p:blipFill>
        <p:spPr bwMode="auto">
          <a:xfrm>
            <a:off x="214605" y="2090056"/>
            <a:ext cx="7487342" cy="43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29600" y="6092889"/>
            <a:ext cx="597159" cy="5971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ge-study.ru/wp-content/uploads/2019/08/11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2" y="671805"/>
            <a:ext cx="9062008" cy="5533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3053" t="24702" r="23950" b="24342"/>
          <a:stretch>
            <a:fillRect/>
          </a:stretch>
        </p:blipFill>
        <p:spPr bwMode="auto">
          <a:xfrm>
            <a:off x="0" y="-130630"/>
            <a:ext cx="9195412" cy="62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229600" y="6092889"/>
            <a:ext cx="597159" cy="5971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ge-study.ru/wp-content/uploads/2019/08/11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120"/>
            <a:ext cx="9144000" cy="50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2737" t="47719" r="27447" b="27579"/>
          <a:stretch>
            <a:fillRect/>
          </a:stretch>
        </p:blipFill>
        <p:spPr bwMode="auto">
          <a:xfrm>
            <a:off x="215488" y="324115"/>
            <a:ext cx="8405347" cy="23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23138" t="42041" r="24515" b="34966"/>
          <a:stretch>
            <a:fillRect/>
          </a:stretch>
        </p:blipFill>
        <p:spPr bwMode="auto">
          <a:xfrm>
            <a:off x="149290" y="2817843"/>
            <a:ext cx="8836804" cy="315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229600" y="6092889"/>
            <a:ext cx="597159" cy="5971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120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Текстовые  задачи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Завуч</cp:lastModifiedBy>
  <cp:revision>28</cp:revision>
  <dcterms:created xsi:type="dcterms:W3CDTF">2013-11-19T05:52:05Z</dcterms:created>
  <dcterms:modified xsi:type="dcterms:W3CDTF">2022-02-21T05:52:44Z</dcterms:modified>
</cp:coreProperties>
</file>