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изобразительного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    7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Набросок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человека с натуры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266405" cy="3023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059193" cy="2658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5157192"/>
            <a:ext cx="302718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Сергеевна,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44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Реж,2022г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0466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VII</a:t>
            </a:r>
            <a:r>
              <a:rPr lang="ru-RU" b="1" dirty="0" smtClean="0"/>
              <a:t>  методический  конкурс  компьютерных</a:t>
            </a:r>
            <a:br>
              <a:rPr lang="ru-RU" b="1" dirty="0" smtClean="0"/>
            </a:br>
            <a:r>
              <a:rPr lang="ru-RU" b="1" dirty="0" smtClean="0"/>
              <a:t> образовательных продуктов педагогов</a:t>
            </a:r>
            <a:br>
              <a:rPr lang="ru-RU" b="1" dirty="0" smtClean="0"/>
            </a:br>
            <a:r>
              <a:rPr lang="ru-RU" b="1" dirty="0" smtClean="0"/>
              <a:t> «Мозаика презентаций»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40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6192688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овершенствовать умения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последовательного ведения работы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различными способами наброски с натуры фигуры человека; </a:t>
            </a:r>
          </a:p>
        </p:txBody>
      </p:sp>
    </p:spTree>
    <p:extLst>
      <p:ext uri="{BB962C8B-B14F-4D97-AF65-F5344CB8AC3E}">
        <p14:creationId xmlns:p14="http://schemas.microsoft.com/office/powerpoint/2010/main" xmlns="" val="9577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туловища служат позвоночник и грудная клетка.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туловищу с помощью плечевого пояса присоединяются кости рук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ноги (скелет).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1"/>
            <a:ext cx="5233289" cy="39097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06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54" y="5076973"/>
            <a:ext cx="8229600" cy="129614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Рисуя женскую и мужскую фигуры, обрати внимание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пропорций в их изображении.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848"/>
          <a:stretch/>
        </p:blipFill>
        <p:spPr bwMode="auto">
          <a:xfrm>
            <a:off x="1410564" y="980728"/>
            <a:ext cx="6686213" cy="3744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53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Решетников Федор Павлович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«Прибыл на каникулы»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442500" cy="554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16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Корин Павел Дмитриевич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«Александр Невский».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896" y="858423"/>
            <a:ext cx="2922090" cy="56669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9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наброска фигуры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натуры по выбору.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4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384" y="430208"/>
            <a:ext cx="1872208" cy="27133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349" b="4816"/>
          <a:stretch/>
        </p:blipFill>
        <p:spPr bwMode="auto">
          <a:xfrm>
            <a:off x="3563888" y="430208"/>
            <a:ext cx="1704327" cy="27133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1" t="5580" r="7555" b="5431"/>
          <a:stretch/>
        </p:blipFill>
        <p:spPr bwMode="auto">
          <a:xfrm>
            <a:off x="5940152" y="414147"/>
            <a:ext cx="2192776" cy="27294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65437"/>
            <a:ext cx="6624736" cy="2672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9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Урок изобразительного искусства    7 класс Набросок фигуры человека с натуры</vt:lpstr>
      <vt:lpstr>Задачи урока:</vt:lpstr>
      <vt:lpstr>Основой формы туловища служат позвоночник и грудная клетка. К туловищу с помощью плечевого пояса присоединяются кости рук и ноги (скелет).</vt:lpstr>
      <vt:lpstr>Рисуя женскую и мужскую фигуры, обрати внимание на различие пропорций в их изображении.</vt:lpstr>
      <vt:lpstr>Решетников Федор Павлович «Прибыл на каникулы»</vt:lpstr>
      <vt:lpstr>Корин Павел Дмитриевич «Александр Невский». </vt:lpstr>
      <vt:lpstr>Задание: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Набросок фигуры человека с натуры</dc:title>
  <dc:creator>Дом</dc:creator>
  <cp:lastModifiedBy>Завуч</cp:lastModifiedBy>
  <cp:revision>9</cp:revision>
  <dcterms:created xsi:type="dcterms:W3CDTF">2015-09-29T17:07:25Z</dcterms:created>
  <dcterms:modified xsi:type="dcterms:W3CDTF">2022-03-01T10:41:17Z</dcterms:modified>
</cp:coreProperties>
</file>