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8" r:id="rId6"/>
    <p:sldId id="259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изобразительного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искусства    7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Набросок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фигуры человека с натуры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429000"/>
            <a:ext cx="2266405" cy="302338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36912"/>
            <a:ext cx="3059193" cy="26589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652120" y="5157192"/>
            <a:ext cx="3027180" cy="12003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Лескина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Сергеевна,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МАОУ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 44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Реж,2022г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404664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VII</a:t>
            </a:r>
            <a:r>
              <a:rPr lang="ru-RU" b="1" dirty="0" smtClean="0"/>
              <a:t>  методический  конкурс  компьютерных</a:t>
            </a:r>
            <a:br>
              <a:rPr lang="ru-RU" b="1" dirty="0" smtClean="0"/>
            </a:br>
            <a:r>
              <a:rPr lang="ru-RU" b="1" dirty="0" smtClean="0"/>
              <a:t> образовательных продуктов педагогов</a:t>
            </a:r>
            <a:br>
              <a:rPr lang="ru-RU" b="1" dirty="0" smtClean="0"/>
            </a:br>
            <a:r>
              <a:rPr lang="ru-RU" b="1" dirty="0" smtClean="0"/>
              <a:t> «Мозаика презентаций»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9403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урока: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412776"/>
            <a:ext cx="6192688" cy="452596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овершенствовать умения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последовательного ведения работы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формировать умение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различными способами наброски с натуры фигуры человека; </a:t>
            </a:r>
          </a:p>
        </p:txBody>
      </p:sp>
    </p:spTree>
    <p:extLst>
      <p:ext uri="{BB962C8B-B14F-4D97-AF65-F5344CB8AC3E}">
        <p14:creationId xmlns:p14="http://schemas.microsoft.com/office/powerpoint/2010/main" xmlns="" val="95777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941168"/>
            <a:ext cx="8229600" cy="1143000"/>
          </a:xfrm>
        </p:spPr>
        <p:txBody>
          <a:bodyPr>
            <a:normAutofit/>
          </a:bodyPr>
          <a:lstStyle/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Основой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туловища служат позвоночник и грудная клетка.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туловищу с помощью плечевого пояса присоединяются кости рук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ноги (скелет).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76671"/>
            <a:ext cx="5233289" cy="390978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6065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954" y="5076973"/>
            <a:ext cx="8229600" cy="1296144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Рисуя женскую и мужскую фигуры, обрати внимание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пропорций в их изображении.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8848"/>
          <a:stretch/>
        </p:blipFill>
        <p:spPr bwMode="auto">
          <a:xfrm>
            <a:off x="1410564" y="980728"/>
            <a:ext cx="6686213" cy="374441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9537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Решетников Федор Павлович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«Прибыл на каникулы»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052736"/>
            <a:ext cx="4442500" cy="554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6163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Корин Павел Дмитриевич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«Александр Невский».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5896" y="858423"/>
            <a:ext cx="2922090" cy="566692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891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наброска фигуры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натуры по выбору.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543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2384" y="430208"/>
            <a:ext cx="1872208" cy="271334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349" b="4816"/>
          <a:stretch/>
        </p:blipFill>
        <p:spPr bwMode="auto">
          <a:xfrm>
            <a:off x="3563888" y="430208"/>
            <a:ext cx="1704327" cy="271334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71" t="5580" r="7555" b="5431"/>
          <a:stretch/>
        </p:blipFill>
        <p:spPr bwMode="auto">
          <a:xfrm>
            <a:off x="5940152" y="414147"/>
            <a:ext cx="2192776" cy="272940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465437"/>
            <a:ext cx="6624736" cy="267216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0798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86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  Урок изобразительного искусства    7 класс Набросок фигуры человека с натуры</vt:lpstr>
      <vt:lpstr>Задачи урока:</vt:lpstr>
      <vt:lpstr>Основой формы туловища служат позвоночник и грудная клетка. К туловищу с помощью плечевого пояса присоединяются кости рук и ноги (скелет).</vt:lpstr>
      <vt:lpstr>Рисуя женскую и мужскую фигуры, обрати внимание на различие пропорций в их изображении.</vt:lpstr>
      <vt:lpstr>Решетников Федор Павлович «Прибыл на каникулы»</vt:lpstr>
      <vt:lpstr>Корин Павел Дмитриевич «Александр Невский». </vt:lpstr>
      <vt:lpstr>Задание: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Набросок фигуры человека с натуры</dc:title>
  <dc:creator>Дом</dc:creator>
  <cp:lastModifiedBy>Завуч</cp:lastModifiedBy>
  <cp:revision>9</cp:revision>
  <dcterms:created xsi:type="dcterms:W3CDTF">2015-09-29T17:07:25Z</dcterms:created>
  <dcterms:modified xsi:type="dcterms:W3CDTF">2022-03-01T10:41:17Z</dcterms:modified>
</cp:coreProperties>
</file>