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9" r:id="rId3"/>
    <p:sldId id="281" r:id="rId4"/>
    <p:sldId id="280" r:id="rId5"/>
    <p:sldId id="283" r:id="rId6"/>
    <p:sldId id="284" r:id="rId7"/>
    <p:sldId id="286" r:id="rId8"/>
    <p:sldId id="285" r:id="rId9"/>
    <p:sldId id="287" r:id="rId10"/>
    <p:sldId id="28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2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1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016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7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78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7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2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5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2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4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2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3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F4ED6-CC7C-EC38-532D-38890432B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6386" name="AutoShape 2" descr="итоговое сочинение 2022-2023 ЕГЭ 11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5836" y="871538"/>
            <a:ext cx="61541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проведения «Итогового сочинения»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2025-2026 учебный год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9"/>
          <a:stretch/>
        </p:blipFill>
        <p:spPr bwMode="auto">
          <a:xfrm>
            <a:off x="6982691" y="70338"/>
            <a:ext cx="5176682" cy="320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6D103D-6720-4EC7-9DD7-35ED5FD166FD}"/>
              </a:ext>
            </a:extLst>
          </p:cNvPr>
          <p:cNvSpPr/>
          <p:nvPr/>
        </p:nvSpPr>
        <p:spPr>
          <a:xfrm>
            <a:off x="1907310" y="3582786"/>
            <a:ext cx="101507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день- </a:t>
            </a:r>
            <a:r>
              <a:rPr lang="ru-RU" sz="2800" dirty="0"/>
              <a:t> 3 декабря 2025 года. </a:t>
            </a:r>
          </a:p>
          <a:p>
            <a:r>
              <a:rPr lang="ru-RU" sz="2800" dirty="0"/>
              <a:t>Резервные даты - 4 февраля и 8 апреля 2026 года.</a:t>
            </a:r>
          </a:p>
          <a:p>
            <a:r>
              <a:rPr lang="ru-RU" sz="2800" dirty="0"/>
              <a:t>Результаты итогового сочинения становятся известны через 8–12 дней после экзамена. </a:t>
            </a:r>
            <a:br>
              <a:rPr lang="ru-RU" dirty="0"/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B971BB-6B60-444D-93F1-9776AB3D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563418"/>
            <a:ext cx="8915400" cy="53478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итогового сочинения (изложения) по состоянию здоровья или другим объективным причинам не может завершить написание итогового сочинения (изложения), он может покинуть учебный кабинет. Такие участники сочинения (изложения) допускаются к повторной сдаче </a:t>
            </a:r>
          </a:p>
        </p:txBody>
      </p:sp>
    </p:spTree>
    <p:extLst>
      <p:ext uri="{BB962C8B-B14F-4D97-AF65-F5344CB8AC3E}">
        <p14:creationId xmlns:p14="http://schemas.microsoft.com/office/powerpoint/2010/main" val="153693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9423"/>
          </a:xfrm>
        </p:spPr>
        <p:txBody>
          <a:bodyPr anchor="t"/>
          <a:lstStyle/>
          <a:p>
            <a:pPr algn="ctr"/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написания и критерии.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846" y="1116623"/>
            <a:ext cx="12016154" cy="5741377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 в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 пройдёт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написание работы отводится 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Нужно написать развёрнутое, структурированное и аргументированное сочинение по одной из выбранных тем.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 250 слов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(иначе незачёт). Рекомендуемый объём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350 слов.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литературный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(можно из массовой литературы, из Библии. Если Вы хорошо знакомы с текстом Библии по причине своего вероисповедания или по иным причинам, можете смело использовать текст Священного Писания в качестве примера).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критерии: соответствие теме и аргументация. Без зачёта по ним работа не проверяется.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должно быть написано самостоятельно, не допускается списывание.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из шести тем открывают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15 минут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экзамена, заранее известны только разделы и подразделы.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1"/>
            <a:ext cx="12016154" cy="756138"/>
          </a:xfrm>
        </p:spPr>
        <p:txBody>
          <a:bodyPr anchor="t"/>
          <a:lstStyle/>
          <a:p>
            <a:r>
              <a:rPr 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846" y="597877"/>
            <a:ext cx="12016154" cy="534295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оценивается по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критериям.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можно получить зачёт или незачёт.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два критерия самые важные: если не получить по ним зачёт, экзамен не сдан.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зачёт за сочинение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 получить зачёт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два первых критерия 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за один из остальных трёх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теме.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важное —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уходить от темы,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доказательство и вывод с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тезисом,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подменять понятия.</a:t>
            </a:r>
          </a:p>
          <a:p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48" y="2586517"/>
            <a:ext cx="6259665" cy="417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C15EB8-84C9-4860-9550-BD7D25A0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848" y="932873"/>
            <a:ext cx="8915400" cy="57357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как условие допуска к государственной итоговой аттестации по образовательным программам среднего общего образования (далее - ГИА) проводится для обучающихся XI (XII) классов. </a:t>
            </a:r>
          </a:p>
        </p:txBody>
      </p:sp>
    </p:spTree>
    <p:extLst>
      <p:ext uri="{BB962C8B-B14F-4D97-AF65-F5344CB8AC3E}">
        <p14:creationId xmlns:p14="http://schemas.microsoft.com/office/powerpoint/2010/main" val="1759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18917D1C-6F74-49CC-950D-5F8A435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848" y="932873"/>
            <a:ext cx="8915400" cy="57357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XI (XII) классов для участия в итоговом сочинении (изложении) подают заявление и согласие на обработку персональных данных не позднее чем за две недели до начала проведения итогового сочинения (изложения) в свою школу. </a:t>
            </a:r>
          </a:p>
        </p:txBody>
      </p:sp>
    </p:spTree>
    <p:extLst>
      <p:ext uri="{BB962C8B-B14F-4D97-AF65-F5344CB8AC3E}">
        <p14:creationId xmlns:p14="http://schemas.microsoft.com/office/powerpoint/2010/main" val="410098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BDF73F-5108-44F3-A22A-C91857D5BCDA}"/>
              </a:ext>
            </a:extLst>
          </p:cNvPr>
          <p:cNvSpPr/>
          <p:nvPr/>
        </p:nvSpPr>
        <p:spPr>
          <a:xfrm>
            <a:off x="2105890" y="732273"/>
            <a:ext cx="95319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ОИВ места проведения итогового сочинения (изложения) оборудуются стационарными и (или) переносными металлоискателями, средствами видеонаблюдения, средствами подавления сигналов подвижной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43187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387C96-BFB0-48B3-9569-B870810FA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503" y="304800"/>
            <a:ext cx="8915400" cy="199505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начинается в 10.00 по местному времени.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0B1E4F7-EE56-40E8-A4B5-E2857BCEFF6E}"/>
              </a:ext>
            </a:extLst>
          </p:cNvPr>
          <p:cNvSpPr txBox="1">
            <a:spLocks/>
          </p:cNvSpPr>
          <p:nvPr/>
        </p:nvSpPr>
        <p:spPr>
          <a:xfrm>
            <a:off x="1984230" y="2567709"/>
            <a:ext cx="8915400" cy="3620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итогового сочинения (изложения) в место проведения итогового сочинения (изложения) начинается с 09.00 по местному времени. При себе необходимо иметь документ, удостоверяющий личность(паспорт). </a:t>
            </a:r>
          </a:p>
        </p:txBody>
      </p:sp>
    </p:spTree>
    <p:extLst>
      <p:ext uri="{BB962C8B-B14F-4D97-AF65-F5344CB8AC3E}">
        <p14:creationId xmlns:p14="http://schemas.microsoft.com/office/powerpoint/2010/main" val="8880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30B1E4F7-EE56-40E8-A4B5-E2857BCEFF6E}"/>
              </a:ext>
            </a:extLst>
          </p:cNvPr>
          <p:cNvSpPr txBox="1">
            <a:spLocks/>
          </p:cNvSpPr>
          <p:nvPr/>
        </p:nvSpPr>
        <p:spPr>
          <a:xfrm>
            <a:off x="1813792" y="1397000"/>
            <a:ext cx="10572172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на столе участников помимо бланков регистрации и записи находятся: паспорт; ручка (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с чернилами черного цвета); орфографический словарь, листы бумаги для черновиков; лекарства и питание (при необходимости).</a:t>
            </a:r>
          </a:p>
        </p:txBody>
      </p:sp>
    </p:spTree>
    <p:extLst>
      <p:ext uri="{BB962C8B-B14F-4D97-AF65-F5344CB8AC3E}">
        <p14:creationId xmlns:p14="http://schemas.microsoft.com/office/powerpoint/2010/main" val="25706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2E10D-8810-44B9-99EA-C6A78B30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09" y="2148109"/>
            <a:ext cx="10017557" cy="298730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Черновики не проверяются и записи в них не учитываются при проверке. </a:t>
            </a:r>
          </a:p>
        </p:txBody>
      </p:sp>
    </p:spTree>
    <p:extLst>
      <p:ext uri="{BB962C8B-B14F-4D97-AF65-F5344CB8AC3E}">
        <p14:creationId xmlns:p14="http://schemas.microsoft.com/office/powerpoint/2010/main" val="406298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260FD5-0773-4A8D-9BC6-E4EEE34C6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212" y="1071418"/>
            <a:ext cx="8915400" cy="37776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выполнения итогового сочинения (изложения) составляет 3 часа 55 минут (235 минут). </a:t>
            </a:r>
          </a:p>
        </p:txBody>
      </p:sp>
    </p:spTree>
    <p:extLst>
      <p:ext uri="{BB962C8B-B14F-4D97-AF65-F5344CB8AC3E}">
        <p14:creationId xmlns:p14="http://schemas.microsoft.com/office/powerpoint/2010/main" val="278024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B5678D-6DEA-41C6-8CBC-4F4D3EEB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9" y="83127"/>
            <a:ext cx="11933382" cy="377762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иметь при себе средства связи, фото, аудио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словари. Участникам итогового сочинения (изложения) также запрещается пользоваться текстами литературного материала (художественные произведения, дневники, мемуары, публицистика, другие литературные источники). Участники итогового сочинения (изложения), нарушившие установленные требования, удаляются с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21829706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713</TotalTime>
  <Words>589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 Черновики не проверяются и записи в них не учитываются при проверке. </vt:lpstr>
      <vt:lpstr>Презентация PowerPoint</vt:lpstr>
      <vt:lpstr>Презентация PowerPoint</vt:lpstr>
      <vt:lpstr>Презентация PowerPoint</vt:lpstr>
      <vt:lpstr>Основные правила написания и критерии.</vt:lpstr>
      <vt:lpstr>Критерии.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Ян Янович Грунт</dc:title>
  <dc:creator>Alexey Shklyaev</dc:creator>
  <cp:lastModifiedBy>User</cp:lastModifiedBy>
  <cp:revision>54</cp:revision>
  <dcterms:created xsi:type="dcterms:W3CDTF">2022-05-08T16:14:35Z</dcterms:created>
  <dcterms:modified xsi:type="dcterms:W3CDTF">2025-11-19T12:28:18Z</dcterms:modified>
</cp:coreProperties>
</file>