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81" r:id="rId7"/>
    <p:sldId id="282" r:id="rId8"/>
    <p:sldId id="290" r:id="rId9"/>
    <p:sldId id="261" r:id="rId10"/>
    <p:sldId id="283" r:id="rId11"/>
    <p:sldId id="284" r:id="rId12"/>
    <p:sldId id="285" r:id="rId13"/>
    <p:sldId id="286" r:id="rId14"/>
    <p:sldId id="287" r:id="rId15"/>
    <p:sldId id="289" r:id="rId16"/>
    <p:sldId id="291" r:id="rId17"/>
    <p:sldId id="264" r:id="rId18"/>
    <p:sldId id="265" r:id="rId19"/>
    <p:sldId id="266" r:id="rId20"/>
    <p:sldId id="267" r:id="rId21"/>
    <p:sldId id="268" r:id="rId22"/>
    <p:sldId id="270" r:id="rId23"/>
    <p:sldId id="271" r:id="rId24"/>
    <p:sldId id="272" r:id="rId25"/>
    <p:sldId id="273" r:id="rId26"/>
    <p:sldId id="274" r:id="rId27"/>
    <p:sldId id="276" r:id="rId28"/>
    <p:sldId id="275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484784"/>
            <a:ext cx="8424936" cy="309634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1772816"/>
            <a:ext cx="8064896" cy="25922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1700808"/>
            <a:ext cx="7736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Внеклассное  занятие 2 класс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«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Музей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–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хранилище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истории»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476672"/>
            <a:ext cx="7561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VII</a:t>
            </a:r>
            <a:r>
              <a:rPr lang="ru-RU" sz="2000" b="1" dirty="0" smtClean="0"/>
              <a:t>  методический  конкурс  компьютерных</a:t>
            </a:r>
            <a:br>
              <a:rPr lang="ru-RU" sz="2000" b="1" dirty="0" smtClean="0"/>
            </a:br>
            <a:r>
              <a:rPr lang="ru-RU" sz="2000" b="1" dirty="0" smtClean="0"/>
              <a:t> образовательных продуктов педагогов</a:t>
            </a:r>
            <a:br>
              <a:rPr lang="ru-RU" sz="2000" b="1" dirty="0" smtClean="0"/>
            </a:br>
            <a:r>
              <a:rPr lang="ru-RU" sz="2000" b="1" dirty="0" smtClean="0"/>
              <a:t> «Мозаика презентаций»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4581128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Клюжева </a:t>
            </a:r>
          </a:p>
          <a:p>
            <a:pPr algn="r"/>
            <a:r>
              <a:rPr lang="ru-RU" sz="2400" b="1" dirty="0" smtClean="0"/>
              <a:t>Лидия Дмитриевна,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pPr algn="r"/>
            <a:r>
              <a:rPr lang="ru-RU" sz="2400" b="1" dirty="0" smtClean="0"/>
              <a:t>учитель </a:t>
            </a:r>
            <a:r>
              <a:rPr lang="ru-RU" sz="2400" b="1" dirty="0" smtClean="0"/>
              <a:t>начальных классов</a:t>
            </a:r>
            <a:endParaRPr lang="ru-RU" sz="2400" b="1" dirty="0" smtClean="0"/>
          </a:p>
          <a:p>
            <a:pPr algn="r"/>
            <a:r>
              <a:rPr lang="ru-RU" sz="2400" b="1" dirty="0" smtClean="0"/>
              <a:t>МАОУ СОШ № 44</a:t>
            </a:r>
            <a:r>
              <a:rPr lang="ru-RU" sz="2400" dirty="0" smtClean="0"/>
              <a:t> </a:t>
            </a:r>
          </a:p>
          <a:p>
            <a:pPr algn="r"/>
            <a:r>
              <a:rPr lang="ru-RU" sz="2400" b="1" dirty="0" smtClean="0"/>
              <a:t> г.Реж, 2022 г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7127" y="250456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Экскурсовод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4818" name="Picture 2" descr="http://center-edu.spb.ru/wp-content/uploads/2012/04/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714488"/>
            <a:ext cx="5677318" cy="3782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929190" y="5572140"/>
            <a:ext cx="3929074" cy="7831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Экскурсовод – специалист по проведению экскурсий.</a:t>
            </a:r>
          </a:p>
        </p:txBody>
      </p:sp>
    </p:spTree>
    <p:extLst>
      <p:ext uri="{BB962C8B-B14F-4D97-AF65-F5344CB8AC3E}">
        <p14:creationId xmlns="" xmlns:p14="http://schemas.microsoft.com/office/powerpoint/2010/main" val="197611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http://placepic.ru/uploads/posts/2012-09/134814322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71612"/>
            <a:ext cx="5357214" cy="3495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5159" y="163660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Экспозиционер</a:t>
            </a:r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29190" y="5072074"/>
            <a:ext cx="3929074" cy="14642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Экспозиционер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– научный сотрудник музея, задействованный в процессе создания экспозиции.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11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5624" y="21025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Смотритель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2770" name="Picture 2" descr="http://chert-poberi.ru/wp-content/uploads/proga/111/images1/201712/igor4-17121714201520_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4941083" cy="3686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500562" y="5143512"/>
            <a:ext cx="4286264" cy="14642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Смотритель – это сотрудник музея, осуществляющий надзор за музейной экспозицией и за тем, как проходит экскурсия. 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11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37466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Эксперт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1746" name="Picture 2" descr="http://retrobazar.com/newsimage/242_2829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00174"/>
            <a:ext cx="4790364" cy="4004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000628" y="5143512"/>
            <a:ext cx="3929074" cy="14642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Эксперт – оценщик. Оценивает работу, проводит экспертизу её подлинности, выясняет, из чего создан экспонат.</a:t>
            </a:r>
          </a:p>
        </p:txBody>
      </p:sp>
    </p:spTree>
    <p:extLst>
      <p:ext uri="{BB962C8B-B14F-4D97-AF65-F5344CB8AC3E}">
        <p14:creationId xmlns="" xmlns:p14="http://schemas.microsoft.com/office/powerpoint/2010/main" val="197611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http://www.digitaljournal.com/img/8/3/1/7/8/5/i/1/9/0/o/MZTVWallofSe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571612"/>
            <a:ext cx="4842528" cy="364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2213" y="237468"/>
            <a:ext cx="4822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Архивариус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24" name="Picture 4" descr="http://sovch.chuvashia.com/wp-content/uploads/2013/09/%D0%B4%D1%80%D0%B5%D0%B2%D0%BD%D1%8F%D1%8F-%D1%81%D1%82%D0%B0%D1%82%D0%B8%D1%81%D1%82%D0%B8%D0%BA%D0%B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78" t="-413" r="11350" b="413"/>
          <a:stretch/>
        </p:blipFill>
        <p:spPr bwMode="auto">
          <a:xfrm>
            <a:off x="214282" y="1500174"/>
            <a:ext cx="3681587" cy="3729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5786" y="5500702"/>
            <a:ext cx="7715288" cy="1123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Архивариус – учитывает весь музейный фонд, вносит новые работы, списывает убывшие из экспозиции, создаёт перечень работ в выставках.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11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48108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Реставратор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674" name="Picture 2" descr="https://glavnayatema.com/wp-content/uploads/2016/03/%D1%80%D0%B5%D1%81%D1%82%D0%B0%D0%B2%D1%80%D0%B0%D1%86%D0%B8%D1%8F-%D0%BA%D0%B0%D1%80%D1%82%D0%B8%D0%BD-artsbureau.ru_-768x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4896544" cy="3500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megotel.ru/images/places/1593/27fab59fe544e0c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214686"/>
            <a:ext cx="4104456" cy="350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28596" y="5143512"/>
            <a:ext cx="4286280" cy="14642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Реставратор – это музейный доктор. Он вернёт цвет и недостающие фрагменты картине и иконе, склеит разбитый горшок, починит старинный стол, восстановит царский наряд.</a:t>
            </a: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11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268760"/>
            <a:ext cx="8424936" cy="34563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6997" y="1484784"/>
            <a:ext cx="8136904" cy="30243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1719678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Правила поведения в музее</a:t>
            </a:r>
            <a:endParaRPr lang="ru-RU" sz="8000" dirty="0">
              <a:solidFill>
                <a:srgbClr val="FF0000"/>
              </a:solidFill>
              <a:latin typeface="Monotype Corsiva" panose="03010101010201010101" pitchFamily="66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9443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 descr="C:\Users\12\Desktop\a5b4075eec3baaa95084e3238e3d850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5312"/>
            <a:ext cx="6467150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4855" y="332655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Приобретите билет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rebeard.com/wp-content/gallery/znaki-bezopasnosti/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718" l="0" r="9983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16" y="1662894"/>
            <a:ext cx="5026470" cy="5023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rebeard.com/wp-content/gallery/znaki-bezopasnosti/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62415" b="83804" l="34800" r="4957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02" t="62935" r="49884" b="16230"/>
          <a:stretch/>
        </p:blipFill>
        <p:spPr bwMode="auto">
          <a:xfrm>
            <a:off x="3837557" y="4869160"/>
            <a:ext cx="838611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93234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Вход в верхней одежде запрещен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images.by.prom.st/81134514_w640_h640_q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8281" b="91719" l="7344" r="8929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78" t="8332" r="9953" b="8035"/>
          <a:stretch/>
        </p:blipFill>
        <p:spPr bwMode="auto">
          <a:xfrm>
            <a:off x="2151834" y="1758300"/>
            <a:ext cx="4896544" cy="5002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263" y="188640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Вход с продуктами питания запрещен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260648"/>
            <a:ext cx="3888432" cy="48245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380271"/>
            <a:ext cx="3600400" cy="4536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5556" y="823418"/>
            <a:ext cx="32403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Я посетить хочу давно,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Местечко чудное одно.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И посмотреть на достиженья –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Искусства или увлеченья.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Там и рисунки, и поделки...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И никакой тебе подделки.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Возьму с собой и вас, друзей.</a:t>
            </a:r>
          </a:p>
          <a:p>
            <a:pPr algn="ctr"/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И мы отправимся в ...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760" y="42930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МУЗЕЙ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8" name="Picture 4" descr="http://dumskaya.net/pics/b8/picturepicture_5131222480927_18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3350470" cy="2221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gageed.ru/images/GermanischesNationalmuseumoriginal21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3225853" cy="2419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35100/v635100389/b54b/v-GmTVmJm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44988"/>
            <a:ext cx="3350470" cy="2232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283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tallinnzoo.ee/wp-content/uploads/2014/09/uus-4-1024x1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761" b="98043" l="2441" r="9668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7" t="3114" r="3586" b="3140"/>
          <a:stretch/>
        </p:blipFill>
        <p:spPr bwMode="auto">
          <a:xfrm>
            <a:off x="2087724" y="1758300"/>
            <a:ext cx="4896544" cy="491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880" y="158339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Вход с животными запрещен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avatars.mds.yandex.net/get-pdb/1365646/327cef4e-301d-4b7e-b9b8-d0af76e8ad72/s1200?webp=fal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750" b="96500" l="3000" r="34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3746" r="65808" b="3296"/>
          <a:stretch/>
        </p:blipFill>
        <p:spPr bwMode="auto">
          <a:xfrm>
            <a:off x="1907704" y="1251384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узел 1"/>
          <p:cNvSpPr/>
          <p:nvPr/>
        </p:nvSpPr>
        <p:spPr>
          <a:xfrm>
            <a:off x="3724552" y="2104410"/>
            <a:ext cx="504056" cy="57606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Вход запрещен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tverigrad.ru/wp-content/uploads/2014/10/1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14" t="7335" r="14741" b="2388"/>
          <a:stretch/>
        </p:blipFill>
        <p:spPr bwMode="auto">
          <a:xfrm>
            <a:off x="1695240" y="1019637"/>
            <a:ext cx="5681512" cy="5644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бегать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t3.depositphotos.com/9782616/16584/v/1600/depositphotos_165841788-stock-illustration-stop-sign-no-entry-bla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516" b="90137" l="4881" r="9657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79" t="3726" r="4040" b="10030"/>
          <a:stretch/>
        </p:blipFill>
        <p:spPr bwMode="auto">
          <a:xfrm>
            <a:off x="2093070" y="1758300"/>
            <a:ext cx="4885852" cy="4908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88640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трогать экспонаты руками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avatars.mds.yandex.net/get-marketpic/1327625/market_Gzf2opxpv9CgLS6Gy_PTlw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000" l="0" r="994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7281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88640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Отключить мобильные телефоны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epstore.ru/2110-thickbox_default/foto-i-videosemka-zapresshe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9750" b="79125" l="19625" r="787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31" t="19734" r="21214" b="20773"/>
          <a:stretch/>
        </p:blipFill>
        <p:spPr bwMode="auto">
          <a:xfrm>
            <a:off x="1820469" y="1124744"/>
            <a:ext cx="5503062" cy="55345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886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фотографировать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bumper-stickers.ru/30988-thickbox_default/sporit-zapreshheno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57" t="11324" r="10628" b="11606"/>
          <a:stretch/>
        </p:blipFill>
        <p:spPr bwMode="auto">
          <a:xfrm>
            <a:off x="1567416" y="985233"/>
            <a:ext cx="5937160" cy="5872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разговаривать громко </a:t>
            </a:r>
            <a:endParaRPr lang="ru-RU" sz="4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altfishing-club.ru/uploads/post-1682-0-69632500-1495006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06" b="99588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3005">
            <a:off x="-648508" y="1070466"/>
            <a:ext cx="6080669" cy="4925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357686" y="1785926"/>
            <a:ext cx="4572000" cy="28263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каждом музее существует книга, в которой посетители музея пишут о своих впечатлениях от экскурсии, посещения музея. Выражают благодарность экскурсоводам за увлекательную экскурсию. Такая книга называется «Книга отзывов». И мы с вами поступим так же.  У нас есть своя книга отзывов, в которую я попрошу вас написать свои впечатления от сегодняшнего занятия. </a:t>
            </a: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12.stc.all.kpcdn.net/share/i/3/1863634/inx600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052735"/>
            <a:ext cx="7704856" cy="512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980728"/>
            <a:ext cx="8424936" cy="439248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1124744"/>
            <a:ext cx="8136904" cy="41044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1540" y="1653478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Спасибо </a:t>
            </a:r>
          </a:p>
          <a:p>
            <a:pPr algn="ctr"/>
            <a:r>
              <a:rPr lang="ru-RU" sz="96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за внимание!</a:t>
            </a:r>
            <a:endParaRPr lang="ru-RU" sz="9600" dirty="0">
              <a:solidFill>
                <a:srgbClr val="FF0000"/>
              </a:solidFill>
              <a:latin typeface="Monotype Corsiva" panose="03010101010201010101" pitchFamily="66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8983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332656"/>
            <a:ext cx="6912768" cy="223224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07604" y="498245"/>
            <a:ext cx="6696744" cy="1872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Музей – это учреждение, где хранятся, изучаются и выставляются для показа ценные произведения искусства, предметы и документы, имеющие культурное, научное, историческое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значение.</a:t>
            </a:r>
            <a:endParaRPr lang="ru-RU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06942"/>
            <a:ext cx="4320481" cy="302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44" y="2906942"/>
            <a:ext cx="4367135" cy="302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3038"/>
            <a:ext cx="701040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295636" y="336671"/>
            <a:ext cx="6552728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92968" y="349445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Исторический музей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5643602" cy="3758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43438" y="5357826"/>
            <a:ext cx="4286264" cy="1328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В исторических музеях собраны предметы древности, которые расскажут и покажут многовековую историю нашей родины.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2" y="316433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643049"/>
            <a:ext cx="5500726" cy="366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1737" y="321170"/>
            <a:ext cx="601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Краеведческий музей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3240" y="5357826"/>
            <a:ext cx="5786462" cy="1328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Краеведческие музеи собирают, сохраняют, изучают и экспонируют материалы, рассказывающие о природе, экономике, истории и культуре области, района, города или  села. 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2" y="316433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2949" y="316433"/>
            <a:ext cx="6327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Художественный музей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0" y="1637359"/>
            <a:ext cx="5569948" cy="3291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85984" y="5072074"/>
            <a:ext cx="6715156" cy="16344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Художественные музеи собирают, изучают и экспонируют произведения искусства декоративно-прикладного, живопись, графику, скульптуру. Коллекции художественных музеев могут содержать произведения профессиональных художников, народного, детского творчества. 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6792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2" y="316433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2949" y="321170"/>
            <a:ext cx="6327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Археологический музей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7650" name="Picture 2" descr="http://www.weather7forecast.com/TI/p-4-12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14488"/>
            <a:ext cx="5131368" cy="320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928794" y="5072074"/>
            <a:ext cx="7072346" cy="14642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археологических музеях представляется коллекцию костных останков разных организмов.  Содержат среди экспонатов полные скелеты динозавров. Чаще всего встречаются отдельные фрагменты костей или черепа древних животных, поэтому цельные останки считаются находками века и этим экземплярам даже присваиваются имена.</a:t>
            </a: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539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268760"/>
            <a:ext cx="8424936" cy="34563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4591" y="1484784"/>
            <a:ext cx="8136904" cy="30243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53966" y="2335231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Работники музея</a:t>
            </a:r>
            <a:endParaRPr lang="ru-RU" sz="8000" dirty="0">
              <a:solidFill>
                <a:srgbClr val="FF0000"/>
              </a:solidFill>
              <a:latin typeface="Monotype Corsiva" panose="03010101010201010101" pitchFamily="66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37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33d45fa3c28b96cc/backgroundarea/i8e2e1c829a5b7864/version/1504267664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museumsarapul.ru/photo/%D0%97%D0%B0%20%D1%80%D0%B0%D0%B1%D0%BE%D1%82%D0%BE%D0%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5897319" cy="392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9" y="99188"/>
            <a:ext cx="70104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1" y="226980"/>
            <a:ext cx="6645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186" y="191302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Хранитель</a:t>
            </a:r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628" y="5000636"/>
            <a:ext cx="3929074" cy="16344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Хранитель – специалист музея, который обеспечивает достойное хранение, учет, документирование и экспонирование фондов музея.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9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462</Words>
  <Application>Microsoft Office PowerPoint</Application>
  <PresentationFormat>Экран (4:3)</PresentationFormat>
  <Paragraphs>56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</dc:creator>
  <cp:lastModifiedBy>Завуч</cp:lastModifiedBy>
  <cp:revision>20</cp:revision>
  <dcterms:created xsi:type="dcterms:W3CDTF">2018-11-08T12:30:23Z</dcterms:created>
  <dcterms:modified xsi:type="dcterms:W3CDTF">2022-02-14T05:48:02Z</dcterms:modified>
</cp:coreProperties>
</file>