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564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7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37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000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667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625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240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11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67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652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14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ACBD2-8ABB-4CD2-A845-C3B9C94B3BE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F6A23-FC96-4FBE-A342-48436F179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89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808" y="1217620"/>
            <a:ext cx="1176117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 июня (понедельник) — история, литература, химия;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 июня (четверг) — русский язык;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 июня (понедельник) — ЕГЭ по математике базового уровня, ЕГЭ по математике профильного уровня;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 июня (четверг) — обществознание, физика;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 июня (понедельник) — биология, география, иностранные языки (английский, испанский, китайский, немецкий, французский) (письменная часть);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 июня (четверг) — иностранные языки (английский, испанский, китайский, немецкий, французский) (устная часть), информатика;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 июня (пятница) — иностранные языки (английский, испанский, китайский, немецкий, французский) (устная часть), информатика.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91962" y="141445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Основной период ЕГЭ 2026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(проект)</a:t>
            </a:r>
            <a:b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54" y="161378"/>
            <a:ext cx="1700995" cy="93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54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227" y="1526440"/>
            <a:ext cx="1157947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Резервные дни</a:t>
            </a:r>
          </a:p>
          <a:p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 июня (понедельник) — иностранные языки (английский, испанский, китайский, немецкий, французский) (письменная часть), информатика, литература, русский язык, физика, химия;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 июня (вторник) — биология, география, ЕГЭ по математике базового уровня, ЕГЭ по математике профильного уровня, иностранные языки (английский, испанский, китайский, немецкий, французский) (устная часть), история, обществознание;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 июня (среда) — по всем учебным предметам;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 июня (четверг) — по всем учебным предметам;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Дни пересдачи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 июля (среда) — иностранные языки (английский, испанский, китайский, немецкий, французский) (письменная часть), информатика, литература, русский язык, физика, химия;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 июля (четверг) — биология, география, ЕГЭ по математике базового уровня, ЕГЭ по математике профильного уровня, иностранные языки (английский, испанский, китайский, немецкий, французский) (устная часть), история, обществознание.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54" y="161378"/>
            <a:ext cx="1700995" cy="9376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91962" y="141445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Основной период ЕГЭ 2026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(проект)</a:t>
            </a:r>
            <a:b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798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6836" y="1669747"/>
            <a:ext cx="115262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 июня (вторник) — математика;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 июня (пятница) — по всем учебным предметам (кроме русского языка и математики);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 июня (суббота) — иностранные языки (английский, испанский, немецкий, французский), информатика;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 июня (вторник) — русский язык;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 июня (вторник) — по всем учебным предметам (кроме русского языка и математики);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 июня (пятница) — по всем учебным предметам (кроме русского языка и математики).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Резервные дни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 июня (понедельник) — математика;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 июля (четверг) — русский язык;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 июля (пятница) — по всем учебным предметам (кроме русского языка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математики);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 июля (понедельник) — по всем учебным предметам (кроме русского языка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математики).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91962" y="141445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Основной период ОГЭ 2026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(проект)</a:t>
            </a:r>
            <a:b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54" y="161378"/>
            <a:ext cx="1700995" cy="93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88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011" y="1347605"/>
            <a:ext cx="1159844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u="sng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Дополнительный период</a:t>
            </a:r>
          </a:p>
          <a:p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 сентября (четверг) — математика;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 сентября (понедельник) — русский язык;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 сентября (четверг) — биология, география, история, физика;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 сентября (понедельник) — иностранные языки (английский, испанский, немецкий, французский), информатика, литература, обществознание, химия.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Резервные дни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 сентября (понедельник) — русский язык;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 сентября (вторник) — математика;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 сентября (среда) — по всем учебным предметам (кроме русского языка и математики);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 сентября (четверг) — по всем учебным предметам (кроме русского языка и математики);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 сентября (пятница) — по всем учебным предметам.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91962" y="141445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Основной период ОГЭ 2026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(проект)</a:t>
            </a:r>
            <a:b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54" y="161378"/>
            <a:ext cx="1700995" cy="93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65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2979" y="288754"/>
            <a:ext cx="11502189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обучения в российские вузы в следующем году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абитуриенты на ЕГЭ должны иметь по: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русскому языку минимум —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баллов,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профильной математике —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баллов,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физике — 41 балл,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обществознанию —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баллов,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информатике — 46 баллов,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истории, иностранному языку, литературе, биологии, географии и химии — по 40 баллов.</a:t>
            </a: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 на ИЗМЕНЕНИЯ</a:t>
            </a:r>
          </a:p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Повышены баллы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химии, биологии — с 39 до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физике — с 39 до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балла,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информатике — с 44 до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баллов,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истории — с 35 до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баллов,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иностранному языку — с 30 до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баллов.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173" y="5611684"/>
            <a:ext cx="1700995" cy="93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32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760</Words>
  <Application>Microsoft Office PowerPoint</Application>
  <PresentationFormat>Широкоэкранный</PresentationFormat>
  <Paragraphs>36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</dc:creator>
  <cp:lastModifiedBy>User</cp:lastModifiedBy>
  <cp:revision>4</cp:revision>
  <cp:lastPrinted>2025-11-20T08:07:41Z</cp:lastPrinted>
  <dcterms:created xsi:type="dcterms:W3CDTF">2025-11-13T03:26:26Z</dcterms:created>
  <dcterms:modified xsi:type="dcterms:W3CDTF">2025-11-20T08:40:59Z</dcterms:modified>
</cp:coreProperties>
</file>