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66" r:id="rId6"/>
    <p:sldId id="259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6791"/>
    <a:srgbClr val="9E9685"/>
    <a:srgbClr val="9E95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697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0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528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7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235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72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670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2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1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966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42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9444E-3921-4850-B59C-6BF09493A27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35631-144D-4A2D-B6BB-3DE82B6D6B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7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en-US" sz="3100" dirty="0" smtClean="0"/>
              <a:t>I</a:t>
            </a:r>
            <a:r>
              <a:rPr lang="en-US" sz="3100" b="1" dirty="0" smtClean="0"/>
              <a:t>X </a:t>
            </a:r>
            <a:r>
              <a:rPr lang="ru-RU" sz="3100" b="1" dirty="0" smtClean="0"/>
              <a:t>методический </a:t>
            </a:r>
            <a:r>
              <a:rPr lang="ru-RU" sz="3100" b="1" dirty="0"/>
              <a:t>конкурс компьютерных</a:t>
            </a:r>
            <a:br>
              <a:rPr lang="ru-RU" sz="3100" b="1" dirty="0"/>
            </a:br>
            <a:r>
              <a:rPr lang="ru-RU" sz="3100" b="1" dirty="0"/>
              <a:t>образовательных продуктов педагогов</a:t>
            </a:r>
            <a:br>
              <a:rPr lang="ru-RU" sz="3100" b="1" dirty="0"/>
            </a:br>
            <a:r>
              <a:rPr lang="ru-RU" sz="3100" b="1" dirty="0"/>
              <a:t>«Мозаика презентаций»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«Минеральное </a:t>
            </a:r>
            <a:r>
              <a:rPr lang="en-US" sz="36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</a:t>
            </a:r>
            <a:r>
              <a:rPr lang="en-US" sz="36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растений»</a:t>
            </a:r>
            <a:endParaRPr lang="en-US" sz="3600" b="1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36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endParaRPr lang="en-US" sz="3600" b="1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b="1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0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Опалева</a:t>
            </a:r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Мария Анатольевна,</a:t>
            </a:r>
          </a:p>
          <a:p>
            <a:pPr marL="0" indent="0" algn="r">
              <a:buNone/>
            </a:pPr>
            <a:r>
              <a:rPr lang="ru-RU" sz="20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i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</a:t>
            </a:r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 и биологии</a:t>
            </a:r>
          </a:p>
          <a:p>
            <a:pPr marL="0" indent="0" algn="r">
              <a:buNone/>
            </a:pPr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</a:t>
            </a:r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2000" b="1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20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.Реж</a:t>
            </a:r>
            <a:r>
              <a:rPr lang="ru-RU" sz="20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2024г</a:t>
            </a:r>
          </a:p>
          <a:p>
            <a:pPr marL="0" indent="0" algn="ctr">
              <a:buNone/>
            </a:pPr>
            <a:endParaRPr lang="ru-RU" sz="20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456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avatars.dzeninfra.ru/get-zen_doc/3518430/pub_616a6d00c67cad145401db7d_616a6d5aa765e801f6739427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78734" y="1500228"/>
            <a:ext cx="5069711" cy="555585"/>
          </a:xfrm>
          <a:prstGeom prst="roundRect">
            <a:avLst/>
          </a:prstGeom>
          <a:solidFill>
            <a:srgbClr val="22679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3950" y="1551788"/>
            <a:ext cx="5189316" cy="575559"/>
          </a:xfrm>
          <a:prstGeom prst="roundRect">
            <a:avLst/>
          </a:prstGeom>
          <a:solidFill>
            <a:srgbClr val="9E9685"/>
          </a:solidFill>
          <a:ln>
            <a:solidFill>
              <a:srgbClr val="9E9584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E96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80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6691" y="2609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9853" y="1586516"/>
            <a:ext cx="9109275" cy="49879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 18 читать.</a:t>
            </a:r>
          </a:p>
          <a:p>
            <a:r>
              <a:rPr lang="ru-RU" sz="3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«</a:t>
            </a:r>
            <a:r>
              <a:rPr lang="ru-RU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3» - ответить на вопросы «Проверь себя» в конце </a:t>
            </a:r>
            <a:r>
              <a:rPr lang="ru-RU" sz="3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параграфа.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«4» - составить тест или кроссворд по тексту параграфа (8 вопросов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«5» - решить биологические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(Текст задач прикреплен в электронном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дневнике).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32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699" y="0"/>
            <a:ext cx="90958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7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17947" y="792616"/>
            <a:ext cx="7786107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«Минеральное </a:t>
            </a:r>
          </a:p>
          <a:p>
            <a:pPr algn="ctr"/>
            <a:r>
              <a:rPr lang="ru-RU" sz="8000" b="1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</a:t>
            </a:r>
          </a:p>
          <a:p>
            <a:pPr algn="ctr"/>
            <a:r>
              <a:rPr lang="ru-RU" sz="80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8000" b="1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астений»</a:t>
            </a:r>
            <a:endParaRPr lang="ru-RU" sz="8000" b="1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5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760" y="438784"/>
            <a:ext cx="8808720" cy="568769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процесс корневого питания? </a:t>
            </a:r>
          </a:p>
          <a:p>
            <a:pPr algn="ctr">
              <a:lnSpc>
                <a:spcPct val="100000"/>
              </a:lnSpc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 необходимы для минерального питания?</a:t>
            </a:r>
          </a:p>
          <a:p>
            <a:pPr algn="ctr">
              <a:lnSpc>
                <a:spcPct val="100000"/>
              </a:lnSpc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управлять минеральным питанием? </a:t>
            </a:r>
          </a:p>
          <a:p>
            <a:pPr algn="ctr">
              <a:lnSpc>
                <a:spcPct val="100000"/>
              </a:lnSpc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удобрений в процессе минерального питания?</a:t>
            </a:r>
          </a:p>
        </p:txBody>
      </p:sp>
    </p:spTree>
    <p:extLst>
      <p:ext uri="{BB962C8B-B14F-4D97-AF65-F5344CB8AC3E}">
        <p14:creationId xmlns:p14="http://schemas.microsoft.com/office/powerpoint/2010/main" val="218826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1817" y="158023"/>
            <a:ext cx="9537401" cy="6465995"/>
          </a:xfrm>
        </p:spPr>
      </p:pic>
    </p:spTree>
    <p:extLst>
      <p:ext uri="{BB962C8B-B14F-4D97-AF65-F5344CB8AC3E}">
        <p14:creationId xmlns:p14="http://schemas.microsoft.com/office/powerpoint/2010/main" val="62602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287411"/>
              </p:ext>
            </p:extLst>
          </p:nvPr>
        </p:nvGraphicFramePr>
        <p:xfrm>
          <a:off x="432592" y="150688"/>
          <a:ext cx="11342848" cy="64533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6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1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3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Вещество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1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Азот</a:t>
                      </a:r>
                      <a:endParaRPr lang="ru-RU" sz="28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Участвует в фотосинтезе, регулирует обмен веществ, способствует росту.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36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Фосфор</a:t>
                      </a:r>
                      <a:endParaRPr lang="ru-RU" sz="28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Обеспечивает работу корневой системы, способствует формированию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соцветий, вызреванию плодов.</a:t>
                      </a:r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2101" marR="3210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45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Калий</a:t>
                      </a:r>
                      <a:endParaRPr lang="ru-RU" sz="28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крахмала, жиров, белков и сахарозы.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5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Магний</a:t>
                      </a:r>
                      <a:endParaRPr lang="ru-RU" sz="28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Участвует в реакциях с образованием хлорофилла.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45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Сера</a:t>
                      </a:r>
                      <a:endParaRPr lang="ru-RU" sz="28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Составной элемент протеинов, витаминов, аминокислот.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13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Железо</a:t>
                      </a:r>
                      <a:endParaRPr lang="ru-RU" sz="2800" b="1" i="1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Составной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элемент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хлоропластов, участвует в производстве хлорофилла, обмене азота и серы, клеточном дыхании.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01" marR="3210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627120" y="823816"/>
            <a:ext cx="7863840" cy="822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27120" y="1889760"/>
            <a:ext cx="7863840" cy="822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27120" y="2965864"/>
            <a:ext cx="7863840" cy="822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627120" y="3911600"/>
            <a:ext cx="7863840" cy="730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27120" y="4800172"/>
            <a:ext cx="7863840" cy="822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45296" y="5770024"/>
            <a:ext cx="7863840" cy="742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20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161480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ЕИДОРОДОЛП</a:t>
            </a:r>
            <a:endParaRPr lang="ru-RU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alev.biz/wp-content/uploads/2019/08/plant-with-roo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243" y="2940368"/>
            <a:ext cx="6821347" cy="3837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3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0602" y="2633378"/>
            <a:ext cx="9362953" cy="1325563"/>
          </a:xfrm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ПЛОДОРОДИЕ</a:t>
            </a:r>
            <a:b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способность почвы снабжать растения питательными веществами, водой и воздухом для их полноценного роста и развития.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40015" y="1682151"/>
            <a:ext cx="8635042" cy="467551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97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https://1.bp.blogspot.com/-a__oZD5d4rg/WfD2RwyvodI/AAAAAAAACTw/EalUYGs9yB4DhczRMr695Hh7PasoOICwQCPcBGAYYCw/s1600/%25D0%25A0%25D0%25B8%25D1%2581%25D1%2583%25D0%25BD%25D0%25BE%25D0%25BA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https://multiurok.ru/img/259174/image_5a912d9f85b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548" y="7937"/>
            <a:ext cx="1024745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6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229</Words>
  <Application>Microsoft Office PowerPoint</Application>
  <PresentationFormat>Широкоэкранный</PresentationFormat>
  <Paragraphs>37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  IX методический конкурс компьютерных образовательных продуктов педагогов «Мозаика презентаций»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ЕИДОРОДОЛП</vt:lpstr>
      <vt:lpstr>ПЛОДОРОДИЕ - это способность почвы снабжать растения питательными веществами, водой и воздухом для их полноценного роста и развития. </vt:lpstr>
      <vt:lpstr>Презентация PowerPoint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Zavuch</cp:lastModifiedBy>
  <cp:revision>20</cp:revision>
  <dcterms:created xsi:type="dcterms:W3CDTF">2024-02-06T09:14:51Z</dcterms:created>
  <dcterms:modified xsi:type="dcterms:W3CDTF">2024-04-15T05:27:23Z</dcterms:modified>
</cp:coreProperties>
</file>