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56" r:id="rId3"/>
    <p:sldId id="257" r:id="rId4"/>
    <p:sldId id="258" r:id="rId5"/>
    <p:sldId id="266" r:id="rId6"/>
    <p:sldId id="259" r:id="rId7"/>
    <p:sldId id="261" r:id="rId8"/>
    <p:sldId id="262" r:id="rId9"/>
    <p:sldId id="263" r:id="rId10"/>
    <p:sldId id="264" r:id="rId11"/>
    <p:sldId id="265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26791"/>
    <a:srgbClr val="9E9685"/>
    <a:srgbClr val="9E95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66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9444E-3921-4850-B59C-6BF09493A272}" type="datetimeFigureOut">
              <a:rPr lang="ru-RU" smtClean="0"/>
              <a:t>15.04.2024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35631-144D-4A2D-B6BB-3DE82B6D6B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06970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9444E-3921-4850-B59C-6BF09493A272}" type="datetimeFigureOut">
              <a:rPr lang="ru-RU" smtClean="0"/>
              <a:t>15.04.2024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35631-144D-4A2D-B6BB-3DE82B6D6B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37051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9444E-3921-4850-B59C-6BF09493A272}" type="datetimeFigureOut">
              <a:rPr lang="ru-RU" smtClean="0"/>
              <a:t>15.04.2024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35631-144D-4A2D-B6BB-3DE82B6D6B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95281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9444E-3921-4850-B59C-6BF09493A272}" type="datetimeFigureOut">
              <a:rPr lang="ru-RU" smtClean="0"/>
              <a:t>15.04.2024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35631-144D-4A2D-B6BB-3DE82B6D6B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87864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9444E-3921-4850-B59C-6BF09493A272}" type="datetimeFigureOut">
              <a:rPr lang="ru-RU" smtClean="0"/>
              <a:t>15.04.2024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35631-144D-4A2D-B6BB-3DE82B6D6B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52353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9444E-3921-4850-B59C-6BF09493A272}" type="datetimeFigureOut">
              <a:rPr lang="ru-RU" smtClean="0"/>
              <a:t>15.04.2024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35631-144D-4A2D-B6BB-3DE82B6D6B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97224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9444E-3921-4850-B59C-6BF09493A272}" type="datetimeFigureOut">
              <a:rPr lang="ru-RU" smtClean="0"/>
              <a:t>15.04.2024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35631-144D-4A2D-B6BB-3DE82B6D6B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36709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9444E-3921-4850-B59C-6BF09493A272}" type="datetimeFigureOut">
              <a:rPr lang="ru-RU" smtClean="0"/>
              <a:t>15.04.2024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35631-144D-4A2D-B6BB-3DE82B6D6B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93205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9444E-3921-4850-B59C-6BF09493A272}" type="datetimeFigureOut">
              <a:rPr lang="ru-RU" smtClean="0"/>
              <a:t>15.04.2024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35631-144D-4A2D-B6BB-3DE82B6D6B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38174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9444E-3921-4850-B59C-6BF09493A272}" type="datetimeFigureOut">
              <a:rPr lang="ru-RU" smtClean="0"/>
              <a:t>15.04.2024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35631-144D-4A2D-B6BB-3DE82B6D6B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79660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9444E-3921-4850-B59C-6BF09493A272}" type="datetimeFigureOut">
              <a:rPr lang="ru-RU" smtClean="0"/>
              <a:t>15.04.2024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35631-144D-4A2D-B6BB-3DE82B6D6B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62422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B9444E-3921-4850-B59C-6BF09493A272}" type="datetimeFigureOut">
              <a:rPr lang="ru-RU" smtClean="0"/>
              <a:t>15.04.2024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A35631-144D-4A2D-B6BB-3DE82B6D6B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977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/>
              <a:t/>
            </a:r>
            <a:br>
              <a:rPr lang="ru-RU" sz="3100" dirty="0"/>
            </a:br>
            <a:r>
              <a:rPr lang="en-US" sz="3100" dirty="0" smtClean="0"/>
              <a:t>I</a:t>
            </a:r>
            <a:r>
              <a:rPr lang="en-US" sz="3100" b="1" dirty="0" smtClean="0"/>
              <a:t>X </a:t>
            </a:r>
            <a:r>
              <a:rPr lang="ru-RU" sz="3100" b="1" dirty="0" smtClean="0"/>
              <a:t>методический </a:t>
            </a:r>
            <a:r>
              <a:rPr lang="ru-RU" sz="3100" b="1" dirty="0"/>
              <a:t>конкурс компьютерных</a:t>
            </a:r>
            <a:br>
              <a:rPr lang="ru-RU" sz="3100" b="1" dirty="0"/>
            </a:br>
            <a:r>
              <a:rPr lang="ru-RU" sz="3100" b="1" dirty="0"/>
              <a:t>образовательных продуктов педагогов</a:t>
            </a:r>
            <a:br>
              <a:rPr lang="ru-RU" sz="3100" b="1" dirty="0"/>
            </a:br>
            <a:r>
              <a:rPr lang="ru-RU" sz="3100" b="1" dirty="0"/>
              <a:t>«Мозаика презентаций»</a:t>
            </a:r>
            <a:r>
              <a:rPr lang="ru-RU" b="1" dirty="0"/>
              <a:t/>
            </a:r>
            <a:br>
              <a:rPr lang="ru-RU" b="1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b="1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Тема урока: «Минеральное </a:t>
            </a:r>
            <a:r>
              <a:rPr lang="en-US" sz="3600" b="1" i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i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питание </a:t>
            </a:r>
            <a:r>
              <a:rPr lang="en-US" sz="3600" b="1" i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i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растений»</a:t>
            </a:r>
            <a:endParaRPr lang="en-US" sz="3600" b="1" i="1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3600" b="1" i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6 </a:t>
            </a:r>
            <a:r>
              <a:rPr lang="ru-RU" sz="3600" b="1" i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класс</a:t>
            </a:r>
            <a:endParaRPr lang="en-US" sz="3600" b="1" i="1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US" sz="3600" b="1" i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US" sz="3600" b="1" i="1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r>
              <a:rPr lang="ru-RU" sz="2000" b="1" i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Опалева</a:t>
            </a:r>
            <a:r>
              <a:rPr lang="ru-RU" sz="2000" b="1" i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Мария Анатольевна,</a:t>
            </a:r>
          </a:p>
          <a:p>
            <a:pPr marL="0" indent="0" algn="r">
              <a:buNone/>
            </a:pPr>
            <a:r>
              <a:rPr lang="ru-RU" sz="2000" b="1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2000" b="1" i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читель </a:t>
            </a:r>
            <a:r>
              <a:rPr lang="ru-RU" sz="2000" b="1" i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географии и биологии</a:t>
            </a:r>
          </a:p>
          <a:p>
            <a:pPr marL="0" indent="0" algn="r">
              <a:buNone/>
            </a:pPr>
            <a:r>
              <a:rPr lang="ru-RU" sz="2000" b="1" i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МАОУ СОШ № </a:t>
            </a:r>
            <a:r>
              <a:rPr lang="ru-RU" sz="2000" b="1" i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44</a:t>
            </a:r>
            <a:endParaRPr lang="ru-RU" sz="2000" b="1" i="1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r>
              <a:rPr lang="ru-RU" sz="2000" b="1" i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z="2000" b="1" i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.Реж</a:t>
            </a:r>
            <a:r>
              <a:rPr lang="ru-RU" sz="2000" b="1" i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2024г</a:t>
            </a:r>
          </a:p>
          <a:p>
            <a:pPr marL="0" indent="0" algn="ctr">
              <a:buNone/>
            </a:pPr>
            <a:endParaRPr lang="ru-RU" sz="2000" b="1" i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64562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0" name="Picture 2" descr="https://avatars.dzeninfra.ru/get-zen_doc/3518430/pub_616a6d00c67cad145401db7d_616a6d5aa765e801f6739427/scale_12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578734" y="1500228"/>
            <a:ext cx="5069711" cy="555585"/>
          </a:xfrm>
          <a:prstGeom prst="roundRect">
            <a:avLst/>
          </a:prstGeom>
          <a:solidFill>
            <a:srgbClr val="226791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423950" y="1551788"/>
            <a:ext cx="5189316" cy="575559"/>
          </a:xfrm>
          <a:prstGeom prst="roundRect">
            <a:avLst/>
          </a:prstGeom>
          <a:solidFill>
            <a:srgbClr val="9E9685"/>
          </a:solidFill>
          <a:ln>
            <a:solidFill>
              <a:srgbClr val="9E9584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9E968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3804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76691" y="260953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5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Домашнее задание</a:t>
            </a:r>
            <a:endParaRPr lang="ru-RU" sz="5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79853" y="1586516"/>
            <a:ext cx="9109275" cy="498790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Параграф 18 читать.</a:t>
            </a:r>
          </a:p>
          <a:p>
            <a:r>
              <a:rPr lang="ru-RU" sz="36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«</a:t>
            </a:r>
            <a:r>
              <a:rPr lang="ru-RU" sz="36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3» - ответить на вопросы «Проверь себя» в конце </a:t>
            </a:r>
            <a:r>
              <a:rPr lang="ru-RU" sz="36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параграфа.</a:t>
            </a:r>
            <a:endParaRPr lang="ru-RU" sz="36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«4» - составить тест или кроссворд по тексту параграфа (8 вопросов</a:t>
            </a:r>
            <a:r>
              <a:rPr lang="ru-RU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ru-RU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«5» - решить биологические </a:t>
            </a:r>
            <a:r>
              <a:rPr lang="ru-RU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</a:t>
            </a:r>
            <a:r>
              <a:rPr lang="ru-RU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(Текст задач прикреплен в электронном </a:t>
            </a:r>
            <a:r>
              <a:rPr lang="ru-RU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дневнике).</a:t>
            </a:r>
            <a:endParaRPr lang="ru-RU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3327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7699" y="0"/>
            <a:ext cx="90958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2870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517947" y="792616"/>
            <a:ext cx="7786107" cy="50167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000" b="1" i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Тема урока: «Минеральное </a:t>
            </a:r>
          </a:p>
          <a:p>
            <a:pPr algn="ctr"/>
            <a:r>
              <a:rPr lang="ru-RU" sz="8000" b="1" i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питание </a:t>
            </a:r>
          </a:p>
          <a:p>
            <a:pPr algn="ctr"/>
            <a:r>
              <a:rPr lang="ru-RU" sz="8000" b="1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8000" b="1" i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астений»</a:t>
            </a:r>
            <a:endParaRPr lang="ru-RU" sz="8000" b="1" i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052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32760" y="438784"/>
            <a:ext cx="8808720" cy="5687695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 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происходит процесс корневого питания? </a:t>
            </a:r>
          </a:p>
          <a:p>
            <a:pPr algn="ctr">
              <a:lnSpc>
                <a:spcPct val="100000"/>
              </a:lnSpc>
            </a:pP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Какие 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вещества необходимы для минерального питания?</a:t>
            </a:r>
          </a:p>
          <a:p>
            <a:pPr algn="ctr">
              <a:lnSpc>
                <a:spcPct val="100000"/>
              </a:lnSpc>
            </a:pP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Можно 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 управлять минеральным питанием? </a:t>
            </a:r>
          </a:p>
          <a:p>
            <a:pPr algn="ctr">
              <a:lnSpc>
                <a:spcPct val="100000"/>
              </a:lnSpc>
            </a:pP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Какова 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роль удобрений в процессе минерального питания?</a:t>
            </a:r>
          </a:p>
        </p:txBody>
      </p:sp>
    </p:spTree>
    <p:extLst>
      <p:ext uri="{BB962C8B-B14F-4D97-AF65-F5344CB8AC3E}">
        <p14:creationId xmlns:p14="http://schemas.microsoft.com/office/powerpoint/2010/main" val="2188265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Видео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81817" y="158023"/>
            <a:ext cx="9537401" cy="6465995"/>
          </a:xfrm>
        </p:spPr>
      </p:pic>
    </p:spTree>
    <p:extLst>
      <p:ext uri="{BB962C8B-B14F-4D97-AF65-F5344CB8AC3E}">
        <p14:creationId xmlns:p14="http://schemas.microsoft.com/office/powerpoint/2010/main" val="626027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6287411"/>
              </p:ext>
            </p:extLst>
          </p:nvPr>
        </p:nvGraphicFramePr>
        <p:xfrm>
          <a:off x="432592" y="150688"/>
          <a:ext cx="11342848" cy="6453313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9615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813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6318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Вещество</a:t>
                      </a:r>
                      <a:endParaRPr lang="ru-RU" sz="2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101" marR="32101" marT="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Значение</a:t>
                      </a:r>
                      <a:endParaRPr lang="ru-RU" sz="2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101" marR="32101" marT="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4138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b="1" i="1" u="non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Азот</a:t>
                      </a:r>
                      <a:endParaRPr lang="ru-RU" sz="2800" b="1" i="1" u="non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101" marR="32101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Участвует в фотосинтезе, регулирует обмен веществ, способствует росту.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101" marR="32101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9362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b="1" i="1" u="non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Фосфор</a:t>
                      </a:r>
                      <a:endParaRPr lang="ru-RU" sz="2800" b="1" i="1" u="non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101" marR="32101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Обеспечивает работу корневой системы, способствует формированию</a:t>
                      </a:r>
                      <a:r>
                        <a:rPr lang="ru-RU" sz="240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соцветий, вызреванию плодов.</a:t>
                      </a:r>
                      <a:r>
                        <a:rPr lang="ru-RU" sz="2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2101" marR="32101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0457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b="1" i="1" u="non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Калий</a:t>
                      </a:r>
                      <a:endParaRPr lang="ru-RU" sz="2800" b="1" i="1" u="non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101" marR="32101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Образование крахмала, жиров, белков и сахарозы.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101" marR="32101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0457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b="1" i="1" u="non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Магний</a:t>
                      </a:r>
                      <a:endParaRPr lang="ru-RU" sz="2800" b="1" i="1" u="non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101" marR="32101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Участвует в реакциях с образованием хлорофилла.</a:t>
                      </a: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101" marR="32101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0457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b="1" i="1" u="non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Сера</a:t>
                      </a:r>
                      <a:endParaRPr lang="ru-RU" sz="2800" b="1" i="1" u="non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101" marR="32101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Составной элемент протеинов, витаминов, аминокислот.</a:t>
                      </a: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101" marR="32101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94138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b="1" i="1" u="non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Железо</a:t>
                      </a:r>
                      <a:endParaRPr lang="ru-RU" sz="2800" b="1" i="1" u="non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101" marR="32101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Составной</a:t>
                      </a:r>
                      <a:r>
                        <a:rPr lang="ru-RU" sz="24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элемент </a:t>
                      </a:r>
                      <a:r>
                        <a:rPr lang="ru-RU" sz="2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хлоропластов, участвует в производстве хлорофилла, обмене азота и серы, клеточном дыхании.</a:t>
                      </a: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101" marR="32101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3627120" y="823816"/>
            <a:ext cx="7863840" cy="8229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3627120" y="1889760"/>
            <a:ext cx="7863840" cy="8229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3627120" y="2965864"/>
            <a:ext cx="7863840" cy="8229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3627120" y="3911600"/>
            <a:ext cx="7863840" cy="7306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3627120" y="4800172"/>
            <a:ext cx="7863840" cy="8229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3645296" y="5770024"/>
            <a:ext cx="7863840" cy="7425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6206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1614805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ru-RU" sz="9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ЕИДОРОДОЛП</a:t>
            </a:r>
            <a:endParaRPr lang="ru-RU" sz="9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https://alev.biz/wp-content/uploads/2019/08/plant-with-roo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2243" y="2940368"/>
            <a:ext cx="6821347" cy="38370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338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50602" y="2633378"/>
            <a:ext cx="9362953" cy="1325563"/>
          </a:xfrm>
        </p:spPr>
        <p:txBody>
          <a:bodyPr>
            <a:noAutofit/>
          </a:bodyPr>
          <a:lstStyle/>
          <a:p>
            <a:pPr algn="ctr"/>
            <a:r>
              <a:rPr lang="ru-RU" sz="9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ПЛОДОРОДИЕ</a:t>
            </a:r>
            <a:br>
              <a:rPr lang="ru-RU" sz="9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это способность почвы снабжать растения питательными веществами, водой и воздухом для их полноценного роста и развития. </a:t>
            </a:r>
            <a:endParaRPr lang="ru-RU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3140015" y="1682151"/>
            <a:ext cx="8635042" cy="4675517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3973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AutoShape 2" descr="https://1.bp.blogspot.com/-a__oZD5d4rg/WfD2RwyvodI/AAAAAAAACTw/EalUYGs9yB4DhczRMr695Hh7PasoOICwQCPcBGAYYCw/s1600/%25D0%25A0%25D0%25B8%25D1%2581%25D1%2583%25D0%25BD%25D0%25BE%25D0%25BA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124" name="Picture 4" descr="https://multiurok.ru/img/259174/image_5a912d9f85b7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4548" y="7937"/>
            <a:ext cx="1024745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2663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773</TotalTime>
  <Words>229</Words>
  <Application>Microsoft Office PowerPoint</Application>
  <PresentationFormat>Широкоэкранный</PresentationFormat>
  <Paragraphs>37</Paragraphs>
  <Slides>11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Тема Office</vt:lpstr>
      <vt:lpstr>  IX методический конкурс компьютерных образовательных продуктов педагогов «Мозаика презентаций»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ЕИДОРОДОЛП</vt:lpstr>
      <vt:lpstr>ПЛОДОРОДИЕ - это способность почвы снабжать растения питательными веществами, водой и воздухом для их полноценного роста и развития. </vt:lpstr>
      <vt:lpstr>Презентация PowerPoint</vt:lpstr>
      <vt:lpstr>Презентация PowerPoint</vt:lpstr>
      <vt:lpstr>Домашнее задание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ПК</dc:creator>
  <cp:lastModifiedBy>Zavuch</cp:lastModifiedBy>
  <cp:revision>20</cp:revision>
  <dcterms:created xsi:type="dcterms:W3CDTF">2024-02-06T09:14:51Z</dcterms:created>
  <dcterms:modified xsi:type="dcterms:W3CDTF">2024-04-15T05:27:23Z</dcterms:modified>
</cp:coreProperties>
</file>