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4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1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78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4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0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1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7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6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3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7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6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2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3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9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9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4F8A5B-D0FF-49F0-8C0B-3082A0ED61E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B8FF-E8C4-49C4-99A7-09FB6EFD9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05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902" y="707924"/>
            <a:ext cx="8825658" cy="314140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VIII методический конкурс компьютерных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образовательных продуктов педагогов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«Мозаика презентаций»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Ш</a:t>
            </a:r>
            <a:r>
              <a:rPr lang="ru-RU" sz="4800" dirty="0" smtClean="0"/>
              <a:t>олохов М.А.</a:t>
            </a:r>
            <a:br>
              <a:rPr lang="ru-RU" sz="4800" dirty="0" smtClean="0"/>
            </a:br>
            <a:r>
              <a:rPr lang="ru-RU" sz="4800" dirty="0" smtClean="0"/>
              <a:t>(1905-1984гг</a:t>
            </a:r>
            <a:r>
              <a:rPr lang="ru-RU" sz="4800" dirty="0" smtClean="0"/>
              <a:t>)</a:t>
            </a:r>
            <a:br>
              <a:rPr lang="ru-RU" sz="4800" dirty="0" smtClean="0"/>
            </a:br>
            <a:r>
              <a:rPr lang="ru-RU" sz="2800" dirty="0" smtClean="0"/>
              <a:t>9 класс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23" y="2679390"/>
            <a:ext cx="4271317" cy="391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8710" y="4704735"/>
            <a:ext cx="5368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Жуйкова Светлана Васильевна,</a:t>
            </a:r>
          </a:p>
          <a:p>
            <a:r>
              <a:rPr lang="ru-RU" dirty="0" smtClean="0"/>
              <a:t> учитель русского язык и литературы</a:t>
            </a:r>
          </a:p>
          <a:p>
            <a:r>
              <a:rPr lang="ru-RU" dirty="0" smtClean="0"/>
              <a:t>МАОУ СОШ № 44</a:t>
            </a:r>
          </a:p>
          <a:p>
            <a:r>
              <a:rPr lang="ru-RU" dirty="0" smtClean="0"/>
              <a:t>г. Реж, 2024г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9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Ранние </a:t>
            </a:r>
            <a:r>
              <a:rPr lang="ru-RU" dirty="0" smtClean="0"/>
              <a:t>годы:</a:t>
            </a:r>
          </a:p>
          <a:p>
            <a:r>
              <a:rPr lang="ru-RU" dirty="0" smtClean="0"/>
              <a:t>Родился </a:t>
            </a:r>
            <a:r>
              <a:rPr lang="ru-RU" dirty="0"/>
              <a:t>Михаил Шолохов 11 (24) мая 1905 года на хуторе </a:t>
            </a:r>
            <a:r>
              <a:rPr lang="ru-RU" dirty="0" err="1"/>
              <a:t>Кружилин</a:t>
            </a:r>
            <a:r>
              <a:rPr lang="ru-RU" dirty="0"/>
              <a:t> (ныне Ростовская обл.) в семье служащего торгового </a:t>
            </a:r>
            <a:r>
              <a:rPr lang="ru-RU" dirty="0" err="1"/>
              <a:t>предприятия.В</a:t>
            </a:r>
            <a:r>
              <a:rPr lang="ru-RU" dirty="0"/>
              <a:t> биографии Шолохова следует отметить, что первое образование будущий писатель получил в Москве в годы Первой Мировой войны. Затем он учился в гимназии в Воронежской губернии в городе Богучар. Приехав в Москву для продолжения образования и не поступив на курсы рабфака, вынужден был сменить множество рабочих специальностей, чтобы прокормиться. В то же время в жизни Михаила Шолохова всегда находилось время для </a:t>
            </a:r>
            <a:r>
              <a:rPr lang="ru-RU" dirty="0" smtClean="0"/>
              <a:t>самообразования.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6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литературной деятельности.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1830" y="2704116"/>
            <a:ext cx="7240555" cy="3577168"/>
          </a:xfrm>
        </p:spPr>
        <p:txBody>
          <a:bodyPr/>
          <a:lstStyle/>
          <a:p>
            <a:r>
              <a:rPr lang="ru-RU" dirty="0"/>
              <a:t>Впервые его произведения были напечатаны в 1923 году. Творчество в жизни Шолохова всегда занимало важную роль. После изданий фельетонов в газетах писатель публикует свои рассказы в журналах. В 1924 году в газете «Молодой ленинец» опубликован первый рассказ из цикла донских рассказов Шолохова – «Родинка». Позже все рассказы этого цикла были объединены в три сборника: «Донские рассказы»(1926 г.), «Лазоревая степь» (1926 г.) и «О Колчаке, крапиве и прочем» (1927 г</a:t>
            </a:r>
            <a:r>
              <a:rPr lang="ru-RU" dirty="0" smtClean="0"/>
              <a:t>.).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603"/>
            <a:ext cx="5182067" cy="386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26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 рассказа «Судьба человека».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574" y="2030530"/>
            <a:ext cx="6631765" cy="46501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Интересна история создания этого рассказа. Однажды на охоте М. Шолохов встретил человека. Между новыми знакомыми завязался разговор, и случайный прохожий рассказал Шолохову о своей печальной судьбе. Трагическая история глубоко затронула душу писателя, и он решил обязательно написать рассказ. К работе он приступил не сразу, в течение десяти лет писатель вынашивал эту идею, и лишь потом всего за несколько дней перенес её на бумагу, и год написания рассказа стал 1956. Произведение увидело свет в самом конце года, в канун года 1957.Рассказ «Судьба человека», был посвящён писателем Е. Г. Левицкой. Она была в числе первых читателей «Тихого Дона», и способствовала выпуску этого романа в </a:t>
            </a:r>
            <a:r>
              <a:rPr lang="ru-RU" dirty="0" smtClean="0"/>
              <a:t>свет.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72" y="1612858"/>
            <a:ext cx="3105538" cy="310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79" y="4718396"/>
            <a:ext cx="3294663" cy="185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2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 романа-эпопеи «Тихий Дон».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0074" y="1887027"/>
            <a:ext cx="8946541" cy="4195481"/>
          </a:xfrm>
        </p:spPr>
        <p:txBody>
          <a:bodyPr>
            <a:normAutofit fontScale="92500"/>
          </a:bodyPr>
          <a:lstStyle/>
          <a:p>
            <a:r>
              <a:rPr lang="ru-RU" dirty="0"/>
              <a:t>Роман-эпопея был написан во время пребывания автора в станице Вёшенской. Начав работу в 1925 году, автор приостановил её, осознав, что необходимо начать с предыстории жизни кубанской станицы, а не с военных событий. Он планировал охватить в художественном повествовании исторический период с 1917 года по 1922. Однако переработав замысел, Шолохов решил изменить обозначенный период: действие в романе начинается с 1912 года</a:t>
            </a:r>
            <a:r>
              <a:rPr lang="ru-RU" dirty="0" smtClean="0"/>
              <a:t>. Ещё </a:t>
            </a:r>
            <a:r>
              <a:rPr lang="ru-RU" dirty="0"/>
              <a:t>не оконченный роман стал издаваться благодаря протекции А. Серафимовича уже в 1928 году отдельными частями. Книга имела огромный успех, она сразу же принесла популярность автору. Однако печатать полную версию романа издательства не спешили, было много спорных вопросов в плане цензуры и освещения автором действительности. Благодаря ходатайству Максима Горького перед И. В. Сталиным роман издали в 1935 году </a:t>
            </a:r>
            <a:r>
              <a:rPr lang="ru-RU" dirty="0" smtClean="0"/>
              <a:t>целиком.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467" y="2411437"/>
            <a:ext cx="3266255" cy="24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0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46246"/>
            <a:ext cx="8946541" cy="4802154"/>
          </a:xfrm>
        </p:spPr>
        <p:txBody>
          <a:bodyPr/>
          <a:lstStyle/>
          <a:p>
            <a:r>
              <a:rPr lang="ru-RU" dirty="0"/>
              <a:t>В 1928 году Шолохов находится на пике своей популярности, его приглашают на литературные вечера, встречи и выступления по всей России, где он делится литературными планами и читает новые главы “Тихого Дона”. Позже, когда меняются многие редакторы издательств и руководство литературных ведомств, у М. Шолохова возникают проблемы с публикацией 3 тома романа. Только после встречи автора со Сталиным на даче М. Горького вождь вынес окончательный приговор: отдать в печать, несмотря на противоречивый образ главного героя, идея романа служит правому делу. В 1958 году М. Шолохов получает Нобелевскую премию за своё бессмертное </a:t>
            </a:r>
            <a:r>
              <a:rPr lang="ru-RU" dirty="0" smtClean="0"/>
              <a:t>детище.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3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годы жизни.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60-х годов Шолохов практически перестал заниматься литературой, любил уделять время охоте и рыбалке. Все свои награды передал на благотворительность (постройку новых школ).Умер писатель 21 февраля 1984 года от рака и был похоронен во дворе своего дома в станице Вешенской на берегу </a:t>
            </a:r>
            <a:r>
              <a:rPr lang="ru-RU" dirty="0" smtClean="0"/>
              <a:t>реки Дон.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5001" y="3707557"/>
            <a:ext cx="5067831" cy="285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5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673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   VIII методический конкурс компьютерных образовательных продуктов педагогов «Мозаика презентаций»  Шолохов М.А. (1905-1984гг) 9 класс</vt:lpstr>
      <vt:lpstr>Биография.</vt:lpstr>
      <vt:lpstr>Начало литературной деятельности.</vt:lpstr>
      <vt:lpstr>История создания рассказа «Судьба человека».</vt:lpstr>
      <vt:lpstr>История создания романа-эпопеи «Тихий Дон».</vt:lpstr>
      <vt:lpstr>Презентация PowerPoint</vt:lpstr>
      <vt:lpstr>Последние годы жизни.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Шолохов М.А. (1905-1984гг)</dc:title>
  <dc:creator>Александр Жуйков</dc:creator>
  <cp:lastModifiedBy>Zavuch</cp:lastModifiedBy>
  <cp:revision>5</cp:revision>
  <dcterms:created xsi:type="dcterms:W3CDTF">2024-04-12T12:46:21Z</dcterms:created>
  <dcterms:modified xsi:type="dcterms:W3CDTF">2024-04-16T08:08:03Z</dcterms:modified>
</cp:coreProperties>
</file>