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299" r:id="rId2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1651F6"/>
    <a:srgbClr val="E98B01"/>
    <a:srgbClr val="CCECFF"/>
    <a:srgbClr val="66CCFF"/>
    <a:srgbClr val="FF9900"/>
    <a:srgbClr val="33CC33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0" autoAdjust="0"/>
    <p:restoredTop sz="93895" autoAdjust="0"/>
  </p:normalViewPr>
  <p:slideViewPr>
    <p:cSldViewPr>
      <p:cViewPr varScale="1">
        <p:scale>
          <a:sx n="141" d="100"/>
          <a:sy n="141" d="100"/>
        </p:scale>
        <p:origin x="-858" y="-102"/>
      </p:cViewPr>
      <p:guideLst>
        <p:guide orient="horz" pos="1620"/>
        <p:guide orient="horz" pos="1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37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27.09.2023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8" y="0"/>
            <a:ext cx="0" cy="516975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136250" y="1851670"/>
            <a:ext cx="8856984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marL="896938" lvl="0" algn="ct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ГЛАВНОЕ УПРАВЛЕНИЕ МЧС РОССИИ ПО 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СВЕРДЛОВСКОЙ ОБЛАСТИ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ОБЪЯВЛЯЕТ О НАБОРЕ В ВУЗ МЧС РОССИИ</a:t>
            </a:r>
            <a:endParaRPr lang="ru-RU" sz="1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9018" y="290979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cxnSp>
        <p:nvCxnSpPr>
          <p:cNvPr id="1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29325" y="1182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9129189" y="-16098"/>
            <a:ext cx="0" cy="5185856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Прямоугольник 31"/>
          <p:cNvSpPr/>
          <p:nvPr/>
        </p:nvSpPr>
        <p:spPr>
          <a:xfrm>
            <a:off x="118194" y="174270"/>
            <a:ext cx="2725613" cy="288032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7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Пожарная безопасность</a:t>
            </a:r>
            <a:endParaRPr lang="ru-RU" sz="17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2980" y="605225"/>
            <a:ext cx="2783086" cy="290516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6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Техносферная</a:t>
            </a:r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безопасность</a:t>
            </a:r>
            <a:endParaRPr lang="ru-RU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5364088" y="11820"/>
            <a:ext cx="0" cy="1767842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5364088" y="2859782"/>
            <a:ext cx="0" cy="2281579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44" name="Рисунок 4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24" y="1408447"/>
            <a:ext cx="1195390" cy="1498796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48" name="Прямоугольник 47"/>
          <p:cNvSpPr/>
          <p:nvPr/>
        </p:nvSpPr>
        <p:spPr>
          <a:xfrm>
            <a:off x="5709397" y="130359"/>
            <a:ext cx="2679027" cy="321981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600" dirty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Кто может стать курсантом?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5508105" y="2859782"/>
            <a:ext cx="1800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:</a:t>
            </a:r>
          </a:p>
          <a:p>
            <a:pPr lvl="0"/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управление МЧС России по Свердловской области, 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Екатеринбург, 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Шейнкмана 84  </a:t>
            </a:r>
          </a:p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 8-343-346-11-73</a:t>
            </a:r>
            <a:endParaRPr lang="ru-RU" sz="1300" b="1" dirty="0">
              <a:solidFill>
                <a:srgbClr val="23538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660505" y="599557"/>
            <a:ext cx="348513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ЮНОШИ И ДЕВУШКИ В ВОЗРАСТЕ </a:t>
            </a: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b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1300" b="1" dirty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ЛЕТ, ИМЕЮЩИЕ СРЕДНЕЕ ОБЩЕЕ ОБРАЗОВАНИЕ (11 КЛАССОВ) ИЛИ СРЕДНЕЕ ПРОФЕССИОНАЛЬНОЕ ОБРАЗОВАНИЕ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899592" y="2788273"/>
            <a:ext cx="44644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>
                <a:solidFill>
                  <a:srgbClr val="23538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обучения в ВУЗ МЧС России: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32730" y="3405301"/>
            <a:ext cx="5159350" cy="34975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обеспечение жильем на период обучения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135946" y="4066339"/>
            <a:ext cx="5156134" cy="3112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оплата проезда в отпуск </a:t>
            </a:r>
            <a:r>
              <a:rPr lang="ru-RU" sz="13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1300" b="1" dirty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раз в </a:t>
            </a:r>
            <a:r>
              <a:rPr lang="ru-RU" sz="13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en-US" sz="13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3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135945" y="3755055"/>
            <a:ext cx="5156133" cy="3112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35945" y="4396911"/>
            <a:ext cx="5159351" cy="3112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000" b="1" dirty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0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рисвоение специального звания «лейтенант внутренней службы» </a:t>
            </a:r>
            <a:r>
              <a:rPr lang="ru-RU" sz="10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по выпуску</a:t>
            </a:r>
            <a:endParaRPr lang="ru-RU" sz="10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36250" y="4687874"/>
            <a:ext cx="5159045" cy="3112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/>
            <a:r>
              <a:rPr lang="ru-RU" sz="1300" b="1" dirty="0">
                <a:solidFill>
                  <a:srgbClr val="23538D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г</a:t>
            </a:r>
            <a:r>
              <a:rPr lang="ru-RU" sz="1300" b="1" dirty="0" smtClean="0">
                <a:solidFill>
                  <a:srgbClr val="23538D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арантированное трудоустройство по окончании обучения </a:t>
            </a:r>
            <a:endParaRPr lang="ru-RU" sz="1300" b="1" dirty="0">
              <a:solidFill>
                <a:srgbClr val="23538D"/>
              </a:solidFill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139263" y="3082154"/>
            <a:ext cx="5149495" cy="311284"/>
          </a:xfrm>
          <a:prstGeom prst="rect">
            <a:avLst/>
          </a:prstGeom>
          <a:solidFill>
            <a:srgbClr val="E98B0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just"/>
            <a:r>
              <a:rPr lang="ru-RU" sz="1300" b="1" dirty="0" smtClean="0"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</a:t>
            </a:r>
            <a:endParaRPr lang="ru-RU" sz="1300" b="1" dirty="0">
              <a:solidFill>
                <a:srgbClr val="23538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59494" y="1057311"/>
            <a:ext cx="171608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600" b="1" dirty="0" smtClean="0">
                <a:ln w="0"/>
                <a:solidFill>
                  <a:srgbClr val="23538D"/>
                </a:solidFill>
                <a:latin typeface="Times New Roman" pitchFamily="18" charset="0"/>
                <a:cs typeface="Times New Roman" pitchFamily="18" charset="0"/>
              </a:rPr>
              <a:t>Подробнее:</a:t>
            </a:r>
            <a:endParaRPr lang="ru-RU" sz="1600" b="1" cap="none" spc="0" dirty="0">
              <a:ln w="0"/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qr-code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88698" y="968310"/>
            <a:ext cx="855109" cy="855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2975562" y="174270"/>
            <a:ext cx="2284657" cy="476105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Психология служебной деятельности </a:t>
            </a:r>
            <a:endParaRPr lang="ru-RU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75561" y="757391"/>
            <a:ext cx="2284657" cy="476105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Информационные системы и технологии</a:t>
            </a:r>
            <a:endParaRPr lang="ru-RU" sz="1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ylfaen" panose="010A05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46513</TotalTime>
  <Words>97</Words>
  <Application>Microsoft Office PowerPoint</Application>
  <PresentationFormat>Экран (16:9)</PresentationFormat>
  <Paragraphs>19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ВНИИПО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Исаев Филипп Юрьевич</cp:lastModifiedBy>
  <cp:revision>2512</cp:revision>
  <cp:lastPrinted>2022-01-25T18:19:06Z</cp:lastPrinted>
  <dcterms:created xsi:type="dcterms:W3CDTF">2016-03-10T11:15:22Z</dcterms:created>
  <dcterms:modified xsi:type="dcterms:W3CDTF">2023-09-27T14:07:47Z</dcterms:modified>
</cp:coreProperties>
</file>