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2" r:id="rId6"/>
    <p:sldId id="260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2504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VIII</a:t>
            </a:r>
            <a:r>
              <a:rPr lang="ru-RU" sz="1800" b="1" dirty="0">
                <a:solidFill>
                  <a:schemeClr val="bg1"/>
                </a:solidFill>
              </a:rPr>
              <a:t>  методический  конкурс  компьютерных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 образовательных продуктов педагогов   «Мозаика презентаций» </a:t>
            </a:r>
            <a:r>
              <a:rPr lang="ru-RU" dirty="0">
                <a:solidFill>
                  <a:schemeClr val="bg1"/>
                </a:solidFill>
              </a:rPr>
              <a:t>Электронные сигареты.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Мифы и факты.</a:t>
            </a:r>
            <a:endParaRPr lang="ru-RU" dirty="0"/>
          </a:p>
        </p:txBody>
      </p:sp>
      <p:pic>
        <p:nvPicPr>
          <p:cNvPr id="1026" name="Picture 2" descr="C:\Users\Владелец\Desktop\2084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5100439" cy="28723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84168" y="3717032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Токарева Наталия </a:t>
            </a:r>
          </a:p>
          <a:p>
            <a:r>
              <a:rPr lang="ru-RU" b="1" dirty="0">
                <a:solidFill>
                  <a:schemeClr val="bg1"/>
                </a:solidFill>
              </a:rPr>
              <a:t>Максимовна,</a:t>
            </a:r>
          </a:p>
          <a:p>
            <a:r>
              <a:rPr lang="ru-RU" b="1" dirty="0">
                <a:solidFill>
                  <a:schemeClr val="bg1"/>
                </a:solidFill>
              </a:rPr>
              <a:t>социальный педагог </a:t>
            </a:r>
          </a:p>
          <a:p>
            <a:r>
              <a:rPr lang="ru-RU" b="1" dirty="0">
                <a:solidFill>
                  <a:schemeClr val="bg1"/>
                </a:solidFill>
              </a:rPr>
              <a:t>МАОУ СОШ № 44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6093296"/>
            <a:ext cx="1804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г. Реж   2023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Штрафы придется платить родителям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6552728" cy="490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Пока не поздно – откажись!</a:t>
            </a:r>
          </a:p>
        </p:txBody>
      </p:sp>
      <p:pic>
        <p:nvPicPr>
          <p:cNvPr id="12290" name="Picture 2" descr="C:\Users\Владелец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8664963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45927" cy="642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8951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97974" cy="630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56520"/>
          </a:xfrm>
        </p:spPr>
        <p:txBody>
          <a:bodyPr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02411" cy="63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708" y="404664"/>
            <a:ext cx="8232748" cy="618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683610" cy="445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538" y="404664"/>
            <a:ext cx="7855886" cy="588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0093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ФЕДЕРАЛЬНЫЙ ЗАКОН №15  от 23.02.2013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Об охране здоровья граждан от воздействия окружающего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табачного дыма, последствий потребления табака или потребления никотинсодержащей продукции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Статья 12. Запрет курения табака или потребления никотинсодержащей продукции на отдельных территориях, в помещениях и на объектах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1) на территориях и в помещениях, предназначенных для оказания образовательных услуг, услуг учреждениями культуры и учреждениями органов по делам молодежи, услуг в области физической культуры и спорта</a:t>
            </a:r>
            <a:br>
              <a:rPr lang="ru-RU" sz="2000" dirty="0">
                <a:solidFill>
                  <a:schemeClr val="bg1"/>
                </a:solidFill>
              </a:rPr>
            </a:b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Примечание: никотинсодержащая продукция – это любые изделия и любая жидкость, содержащая или не содержащая никотин,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bg1"/>
                </a:solidFill>
              </a:rPr>
              <a:t>предназначенная для использования в устройствах для потребления никотинсодержащей продукции, в том числе в электронных системах доставки никотина</a:t>
            </a:r>
            <a:br>
              <a:rPr lang="ru-RU" sz="2000" dirty="0">
                <a:solidFill>
                  <a:schemeClr val="bg1"/>
                </a:solidFill>
              </a:rPr>
            </a:br>
            <a:br>
              <a:rPr lang="ru-RU" sz="2000" dirty="0">
                <a:solidFill>
                  <a:schemeClr val="bg1"/>
                </a:solidFill>
              </a:rPr>
            </a:b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</TotalTime>
  <Words>169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Constantia</vt:lpstr>
      <vt:lpstr>Wingdings 2</vt:lpstr>
      <vt:lpstr>Бумажная</vt:lpstr>
      <vt:lpstr>VIII  методический  конкурс  компьютерных  образовательных продуктов педагогов   «Мозаика презентаций» Электронные сигареты.  Мифы и факты.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ЗАКОН №15  от 23.02.2013   Об охране здоровья граждан от воздействия окружающего табачного дыма, последствий потребления табака или потребления никотинсодержащей продукции   Статья 12. Запрет курения табака или потребления никотинсодержащей продукции на отдельных территориях, в помещениях и на объектах 1) на территориях и в помещениях, предназначенных для оказания образовательных услуг, услуг учреждениями культуры и учреждениями органов по делам молодежи, услуг в области физической культуры и спорта  Примечание: никотинсодержащая продукция – это любые изделия и любая жидкость, содержащая или не содержащая никотин, предназначенная для использования в устройствах для потребления никотинсодержащей продукции, в том числе в электронных системах доставки никотина   </vt:lpstr>
      <vt:lpstr>Штрафы придется платить родителям</vt:lpstr>
      <vt:lpstr>Пока не поздно – откажись!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User</cp:lastModifiedBy>
  <cp:revision>7</cp:revision>
  <dcterms:created xsi:type="dcterms:W3CDTF">2022-11-11T04:51:42Z</dcterms:created>
  <dcterms:modified xsi:type="dcterms:W3CDTF">2023-02-28T10:21:07Z</dcterms:modified>
</cp:coreProperties>
</file>