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56" r:id="rId3"/>
    <p:sldId id="257" r:id="rId4"/>
    <p:sldId id="258" r:id="rId5"/>
    <p:sldId id="262" r:id="rId6"/>
    <p:sldId id="260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1387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28.02.2023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28.02.2023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28.02.2023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28.02.2023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2412504"/>
          </a:xfrm>
        </p:spPr>
        <p:txBody>
          <a:bodyPr>
            <a:norm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</a:rPr>
              <a:t>VIII</a:t>
            </a:r>
            <a:r>
              <a:rPr lang="ru-RU" sz="1800" b="1" dirty="0">
                <a:solidFill>
                  <a:schemeClr val="bg1"/>
                </a:solidFill>
              </a:rPr>
              <a:t>  методический  конкурс  компьютерных</a:t>
            </a:r>
            <a:br>
              <a:rPr lang="ru-RU" sz="1800" b="1" dirty="0">
                <a:solidFill>
                  <a:schemeClr val="bg1"/>
                </a:solidFill>
              </a:rPr>
            </a:br>
            <a:r>
              <a:rPr lang="ru-RU" sz="1800" b="1" dirty="0">
                <a:solidFill>
                  <a:schemeClr val="bg1"/>
                </a:solidFill>
              </a:rPr>
              <a:t> образовательных продуктов педагогов   «Мозаика презентаций» </a:t>
            </a:r>
            <a:r>
              <a:rPr lang="ru-RU" dirty="0">
                <a:solidFill>
                  <a:schemeClr val="bg1"/>
                </a:solidFill>
              </a:rPr>
              <a:t>Электронные сигареты.</a:t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dirty="0">
                <a:solidFill>
                  <a:schemeClr val="bg1"/>
                </a:solidFill>
              </a:rPr>
              <a:t> Мифы и факты.</a:t>
            </a:r>
            <a:endParaRPr lang="ru-RU" dirty="0"/>
          </a:p>
        </p:txBody>
      </p:sp>
      <p:pic>
        <p:nvPicPr>
          <p:cNvPr id="1026" name="Picture 2" descr="C:\Users\Владелец\Desktop\20848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2708920"/>
            <a:ext cx="5100439" cy="287235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6084168" y="3717032"/>
            <a:ext cx="26642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Токарева Наталия </a:t>
            </a:r>
          </a:p>
          <a:p>
            <a:r>
              <a:rPr lang="ru-RU" b="1" dirty="0">
                <a:solidFill>
                  <a:schemeClr val="bg1"/>
                </a:solidFill>
              </a:rPr>
              <a:t>Максимовна,</a:t>
            </a:r>
          </a:p>
          <a:p>
            <a:r>
              <a:rPr lang="ru-RU" b="1" dirty="0">
                <a:solidFill>
                  <a:schemeClr val="bg1"/>
                </a:solidFill>
              </a:rPr>
              <a:t>социальный педагог </a:t>
            </a:r>
          </a:p>
          <a:p>
            <a:r>
              <a:rPr lang="ru-RU" b="1" dirty="0">
                <a:solidFill>
                  <a:schemeClr val="bg1"/>
                </a:solidFill>
              </a:rPr>
              <a:t>МАОУ СОШ № 44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203848" y="6093296"/>
            <a:ext cx="18041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г. Реж   2023 год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57192"/>
            <a:ext cx="8229600" cy="1008112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bg1"/>
                </a:solidFill>
              </a:rPr>
              <a:t>Штрафы придется платить родителям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04664"/>
            <a:ext cx="6552728" cy="4908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Пока не поздно – откажись!</a:t>
            </a:r>
          </a:p>
        </p:txBody>
      </p:sp>
      <p:pic>
        <p:nvPicPr>
          <p:cNvPr id="12290" name="Picture 2" descr="C:\Users\Владелец\Desktop\Без назван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348880"/>
            <a:ext cx="8664963" cy="27363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88640"/>
            <a:ext cx="8545927" cy="6420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8589510" cy="6453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60648"/>
            <a:ext cx="8397974" cy="6309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2556520"/>
          </a:xfrm>
        </p:spPr>
        <p:txBody>
          <a:bodyPr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60648"/>
            <a:ext cx="8402411" cy="6312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3708" y="404664"/>
            <a:ext cx="8232748" cy="618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052736"/>
            <a:ext cx="8683610" cy="4451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2538" y="404664"/>
            <a:ext cx="7855886" cy="5881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300936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chemeClr val="bg1"/>
                </a:solidFill>
              </a:rPr>
              <a:t>ФЕДЕРАЛЬНЫЙ ЗАКОН №15  от 23.02.2013</a:t>
            </a:r>
            <a:br>
              <a:rPr lang="ru-RU" sz="2000" dirty="0">
                <a:solidFill>
                  <a:schemeClr val="bg1"/>
                </a:solidFill>
              </a:rPr>
            </a:br>
            <a:r>
              <a:rPr lang="ru-RU" sz="2000" dirty="0">
                <a:solidFill>
                  <a:schemeClr val="bg1"/>
                </a:solidFill>
              </a:rPr>
              <a:t> </a:t>
            </a:r>
            <a:br>
              <a:rPr lang="ru-RU" sz="2000" dirty="0">
                <a:solidFill>
                  <a:schemeClr val="bg1"/>
                </a:solidFill>
              </a:rPr>
            </a:br>
            <a:r>
              <a:rPr lang="ru-RU" sz="2000" b="1" dirty="0">
                <a:solidFill>
                  <a:schemeClr val="bg1"/>
                </a:solidFill>
              </a:rPr>
              <a:t>Об охране здоровья граждан от воздействия окружающего</a:t>
            </a:r>
            <a:br>
              <a:rPr lang="ru-RU" sz="2000" b="1" dirty="0">
                <a:solidFill>
                  <a:schemeClr val="bg1"/>
                </a:solidFill>
              </a:rPr>
            </a:br>
            <a:r>
              <a:rPr lang="ru-RU" sz="2000" b="1" dirty="0">
                <a:solidFill>
                  <a:schemeClr val="bg1"/>
                </a:solidFill>
              </a:rPr>
              <a:t>табачного дыма, последствий потребления табака или потребления никотинсодержащей продукции</a:t>
            </a:r>
            <a:br>
              <a:rPr lang="ru-RU" sz="2000" dirty="0">
                <a:solidFill>
                  <a:schemeClr val="bg1"/>
                </a:solidFill>
              </a:rPr>
            </a:br>
            <a:r>
              <a:rPr lang="ru-RU" sz="2000" b="1" dirty="0">
                <a:solidFill>
                  <a:schemeClr val="bg1"/>
                </a:solidFill>
              </a:rPr>
              <a:t> </a:t>
            </a:r>
            <a:br>
              <a:rPr lang="ru-RU" sz="2000" dirty="0">
                <a:solidFill>
                  <a:schemeClr val="bg1"/>
                </a:solidFill>
              </a:rPr>
            </a:br>
            <a:r>
              <a:rPr lang="ru-RU" sz="2000" b="1" dirty="0">
                <a:solidFill>
                  <a:schemeClr val="bg1"/>
                </a:solidFill>
              </a:rPr>
              <a:t>Статья 12. Запрет курения табака или потребления никотинсодержащей продукции на отдельных территориях, в помещениях и на объектах</a:t>
            </a:r>
            <a:br>
              <a:rPr lang="ru-RU" sz="2000" dirty="0">
                <a:solidFill>
                  <a:schemeClr val="bg1"/>
                </a:solidFill>
              </a:rPr>
            </a:br>
            <a:r>
              <a:rPr lang="ru-RU" sz="2000" dirty="0">
                <a:solidFill>
                  <a:schemeClr val="bg1"/>
                </a:solidFill>
              </a:rPr>
              <a:t>1) на территориях и в помещениях, предназначенных для оказания образовательных услуг, услуг учреждениями культуры и учреждениями органов по делам молодежи, услуг в области физической культуры и спорта</a:t>
            </a:r>
            <a:br>
              <a:rPr lang="ru-RU" sz="2000" dirty="0">
                <a:solidFill>
                  <a:schemeClr val="bg1"/>
                </a:solidFill>
              </a:rPr>
            </a:br>
            <a:br>
              <a:rPr lang="ru-RU" sz="2000" dirty="0">
                <a:solidFill>
                  <a:schemeClr val="bg1"/>
                </a:solidFill>
              </a:rPr>
            </a:br>
            <a:r>
              <a:rPr lang="ru-RU" sz="2000" dirty="0">
                <a:solidFill>
                  <a:schemeClr val="bg1"/>
                </a:solidFill>
              </a:rPr>
              <a:t>Примечание: никотинсодержащая продукция – это любые изделия и любая жидкость, содержащая или не содержащая никотин,</a:t>
            </a:r>
            <a:r>
              <a:rPr lang="ru-RU" sz="2000" dirty="0"/>
              <a:t> </a:t>
            </a:r>
            <a:r>
              <a:rPr lang="ru-RU" sz="2000" dirty="0">
                <a:solidFill>
                  <a:schemeClr val="bg1"/>
                </a:solidFill>
              </a:rPr>
              <a:t>предназначенная для использования в устройствах для потребления никотинсодержащей продукции, в том числе в электронных системах доставки никотина</a:t>
            </a:r>
            <a:br>
              <a:rPr lang="ru-RU" sz="2000" dirty="0">
                <a:solidFill>
                  <a:schemeClr val="bg1"/>
                </a:solidFill>
              </a:rPr>
            </a:br>
            <a:br>
              <a:rPr lang="ru-RU" sz="2000" dirty="0">
                <a:solidFill>
                  <a:schemeClr val="bg1"/>
                </a:solidFill>
              </a:rPr>
            </a:br>
            <a:br>
              <a:rPr lang="ru-RU" sz="2000" dirty="0">
                <a:solidFill>
                  <a:schemeClr val="bg1"/>
                </a:solidFill>
              </a:rPr>
            </a:br>
            <a:endParaRPr lang="ru-RU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45</TotalTime>
  <Words>169</Words>
  <Application>Microsoft Office PowerPoint</Application>
  <PresentationFormat>Экран (4:3)</PresentationFormat>
  <Paragraphs>9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Constantia</vt:lpstr>
      <vt:lpstr>Wingdings 2</vt:lpstr>
      <vt:lpstr>Бумажная</vt:lpstr>
      <vt:lpstr>VIII  методический  конкурс  компьютерных  образовательных продуктов педагогов   «Мозаика презентаций» Электронные сигареты.  Мифы и факты.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ФЕДЕРАЛЬНЫЙ ЗАКОН №15  от 23.02.2013   Об охране здоровья граждан от воздействия окружающего табачного дыма, последствий потребления табака или потребления никотинсодержащей продукции   Статья 12. Запрет курения табака или потребления никотинсодержащей продукции на отдельных территориях, в помещениях и на объектах 1) на территориях и в помещениях, предназначенных для оказания образовательных услуг, услуг учреждениями культуры и учреждениями органов по делам молодежи, услуг в области физической культуры и спорта  Примечание: никотинсодержащая продукция – это любые изделия и любая жидкость, содержащая или не содержащая никотин, предназначенная для использования в устройствах для потребления никотинсодержащей продукции, в том числе в электронных системах доставки никотина   </vt:lpstr>
      <vt:lpstr>Штрафы придется платить родителям</vt:lpstr>
      <vt:lpstr>Пока не поздно – откажись!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Владелец</dc:creator>
  <cp:lastModifiedBy>User</cp:lastModifiedBy>
  <cp:revision>7</cp:revision>
  <dcterms:created xsi:type="dcterms:W3CDTF">2022-11-11T04:51:42Z</dcterms:created>
  <dcterms:modified xsi:type="dcterms:W3CDTF">2023-02-28T10:21:07Z</dcterms:modified>
</cp:coreProperties>
</file>