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6" r:id="rId3"/>
    <p:sldId id="257" r:id="rId4"/>
    <p:sldId id="267" r:id="rId5"/>
    <p:sldId id="258" r:id="rId6"/>
    <p:sldId id="261" r:id="rId7"/>
    <p:sldId id="259" r:id="rId8"/>
    <p:sldId id="260" r:id="rId9"/>
    <p:sldId id="262" r:id="rId10"/>
    <p:sldId id="265" r:id="rId11"/>
    <p:sldId id="263" r:id="rId12"/>
    <p:sldId id="264" r:id="rId1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60" autoAdjust="0"/>
    <p:restoredTop sz="94660"/>
  </p:normalViewPr>
  <p:slideViewPr>
    <p:cSldViewPr snapToGrid="0">
      <p:cViewPr varScale="1">
        <p:scale>
          <a:sx n="73" d="100"/>
          <a:sy n="73" d="100"/>
        </p:scale>
        <p:origin x="-408" y="-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251106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955693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25196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3456759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35845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301042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7591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07964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17527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60535183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7781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EFE661-AB0B-4357-ABF4-9A95BA717AE6}" type="datetimeFigureOut">
              <a:rPr lang="ru-RU" smtClean="0"/>
              <a:pPr/>
              <a:t>12.04.2017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8C1FD30-B3A7-419F-8E1E-4F9EA3AEEE8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616895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Опорные схемы, таблицы по теме «Глагол»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2733448"/>
          </a:xfrm>
        </p:spPr>
        <p:txBody>
          <a:bodyPr>
            <a:normAutofit/>
          </a:bodyPr>
          <a:lstStyle/>
          <a:p>
            <a:r>
              <a:rPr lang="ru-RU" dirty="0" smtClean="0"/>
              <a:t>4 класс</a:t>
            </a:r>
          </a:p>
          <a:p>
            <a:endParaRPr lang="ru-RU" dirty="0"/>
          </a:p>
          <a:p>
            <a:r>
              <a:rPr lang="ru-RU" dirty="0" smtClean="0"/>
              <a:t>Чуркина </a:t>
            </a:r>
            <a:r>
              <a:rPr lang="ru-RU" dirty="0" smtClean="0"/>
              <a:t>Н.И</a:t>
            </a:r>
            <a:r>
              <a:rPr lang="ru-RU" dirty="0" smtClean="0"/>
              <a:t>. </a:t>
            </a:r>
            <a:endParaRPr lang="ru-RU" dirty="0" smtClean="0"/>
          </a:p>
          <a:p>
            <a:r>
              <a:rPr lang="ru-RU" dirty="0" smtClean="0"/>
              <a:t>учитель </a:t>
            </a:r>
            <a:r>
              <a:rPr lang="ru-RU" dirty="0" smtClean="0"/>
              <a:t>начальных классов </a:t>
            </a:r>
            <a:endParaRPr lang="ru-RU" dirty="0" smtClean="0"/>
          </a:p>
          <a:p>
            <a:r>
              <a:rPr lang="ru-RU" smtClean="0"/>
              <a:t>МАОУ СОШ № 44 г.Реж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1 квалификационная категория</a:t>
            </a:r>
            <a:endParaRPr lang="ru-RU" dirty="0" smtClean="0"/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352697"/>
            <a:ext cx="6096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Школьный методический конкурс компьютерных образовательных продуктов педагогов «Мозаика презентаций»</a:t>
            </a:r>
          </a:p>
        </p:txBody>
      </p:sp>
    </p:spTree>
    <p:extLst>
      <p:ext uri="{BB962C8B-B14F-4D97-AF65-F5344CB8AC3E}">
        <p14:creationId xmlns="" xmlns:p14="http://schemas.microsoft.com/office/powerpoint/2010/main" val="21240900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2-е лицо ед.число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3815" y="3429653"/>
            <a:ext cx="7164370" cy="11432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Правописание </a:t>
            </a:r>
            <a:r>
              <a:rPr lang="ru-RU" dirty="0" smtClean="0">
                <a:solidFill>
                  <a:schemeClr val="tx2"/>
                </a:solidFill>
              </a:rPr>
              <a:t>ь </a:t>
            </a:r>
            <a:r>
              <a:rPr lang="ru-RU" dirty="0" smtClean="0"/>
              <a:t>в окончаниях и суффиксах глаголов</a:t>
            </a:r>
            <a:endParaRPr lang="ru-RU" dirty="0">
              <a:solidFill>
                <a:schemeClr val="tx2"/>
              </a:solidFill>
            </a:endParaRPr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8200" y="2960221"/>
            <a:ext cx="10515600" cy="20821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Разбор глагола по составу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(Суффиксы, которые входят в основу слова\не входят в основу слова )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4" name="Рисунок 3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3852" y="3357153"/>
            <a:ext cx="9509760" cy="2481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Рассказ о глаголе по опорным словам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b="1" dirty="0" smtClean="0"/>
          </a:p>
          <a:p>
            <a:pPr algn="ctr">
              <a:buNone/>
            </a:pPr>
            <a:r>
              <a:rPr lang="ru-RU" b="1" dirty="0" smtClean="0"/>
              <a:t>самостоятельная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обозначает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вопросы</a:t>
            </a:r>
            <a:endParaRPr lang="ru-RU" dirty="0" smtClean="0"/>
          </a:p>
          <a:p>
            <a:pPr algn="ctr">
              <a:buNone/>
            </a:pPr>
            <a:r>
              <a:rPr lang="ru-RU" b="1" dirty="0" smtClean="0"/>
              <a:t>роль</a:t>
            </a:r>
            <a:endParaRPr lang="ru-RU" dirty="0" smtClean="0"/>
          </a:p>
          <a:p>
            <a:pPr algn="ctr">
              <a:buNone/>
            </a:pPr>
            <a:r>
              <a:rPr lang="ru-RU" i="1" dirty="0" err="1" smtClean="0">
                <a:solidFill>
                  <a:schemeClr val="tx2"/>
                </a:solidFill>
              </a:rPr>
              <a:t>ти</a:t>
            </a:r>
            <a:r>
              <a:rPr lang="ru-RU" i="1" dirty="0" smtClean="0">
                <a:solidFill>
                  <a:schemeClr val="tx2"/>
                </a:solidFill>
              </a:rPr>
              <a:t>, </a:t>
            </a:r>
            <a:r>
              <a:rPr lang="ru-RU" i="1" dirty="0" err="1" smtClean="0">
                <a:solidFill>
                  <a:schemeClr val="tx2"/>
                </a:solidFill>
              </a:rPr>
              <a:t>ть</a:t>
            </a:r>
            <a:r>
              <a:rPr lang="ru-RU" i="1" dirty="0" smtClean="0">
                <a:solidFill>
                  <a:schemeClr val="tx2"/>
                </a:solidFill>
              </a:rPr>
              <a:t>, на -</a:t>
            </a:r>
            <a:r>
              <a:rPr lang="ru-RU" i="1" dirty="0" err="1" smtClean="0">
                <a:solidFill>
                  <a:schemeClr val="tx2"/>
                </a:solidFill>
              </a:rPr>
              <a:t>чь</a:t>
            </a:r>
            <a:endParaRPr lang="ru-RU" dirty="0" smtClean="0">
              <a:solidFill>
                <a:schemeClr val="tx2"/>
              </a:solidFill>
            </a:endParaRPr>
          </a:p>
          <a:p>
            <a:pPr algn="ctr">
              <a:buNone/>
            </a:pPr>
            <a:r>
              <a:rPr lang="ru-RU" i="1" dirty="0" smtClean="0">
                <a:solidFill>
                  <a:schemeClr val="tx2"/>
                </a:solidFill>
              </a:rPr>
              <a:t> не</a:t>
            </a:r>
            <a:endParaRPr lang="ru-RU" dirty="0" smtClean="0">
              <a:solidFill>
                <a:schemeClr val="tx2"/>
              </a:solidFill>
            </a:endParaRP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Неопределённая форма глагола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/>
              <a:t>                                                Н.Ф</a:t>
            </a:r>
          </a:p>
          <a:p>
            <a:pPr marL="0" indent="0" algn="ctr">
              <a:buNone/>
            </a:pPr>
            <a:r>
              <a:rPr lang="ru-RU" dirty="0" smtClean="0"/>
              <a:t>Что делать?                    Что сделать?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72631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Время и признаки форм времени(соединить стрелками)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18131" y="2254614"/>
            <a:ext cx="9755738" cy="3493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Что обозначает схема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124" y="3023598"/>
            <a:ext cx="5775751" cy="1955391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0650846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Спряжение глагола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83542" y="2864921"/>
            <a:ext cx="7824915" cy="2439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8692526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Возвратная форма глагола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0874" y="3313110"/>
            <a:ext cx="6770251" cy="13763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35077089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Возвратная форма глагола</a:t>
            </a:r>
            <a:endParaRPr lang="ru-RU" dirty="0"/>
          </a:p>
        </p:txBody>
      </p:sp>
      <p:pic>
        <p:nvPicPr>
          <p:cNvPr id="4" name="Объект 3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192562"/>
            <a:ext cx="10515600" cy="36174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="" xmlns:p14="http://schemas.microsoft.com/office/powerpoint/2010/main" val="26202048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Алгоритм определения спряжения глагола(два способа)</a:t>
            </a:r>
            <a:endParaRPr lang="ru-RU" dirty="0"/>
          </a:p>
        </p:txBody>
      </p:sp>
      <p:pic>
        <p:nvPicPr>
          <p:cNvPr id="4" name="Содержимое 3"/>
          <p:cNvPicPr>
            <a:picLocks noGrp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31217" y="1825625"/>
            <a:ext cx="7529566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363</TotalTime>
  <Words>114</Words>
  <Application>Microsoft Office PowerPoint</Application>
  <PresentationFormat>Произвольный</PresentationFormat>
  <Paragraphs>28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Опорные схемы, таблицы по теме «Глагол» </vt:lpstr>
      <vt:lpstr>Рассказ о глаголе по опорным словам</vt:lpstr>
      <vt:lpstr>Неопределённая форма глагола</vt:lpstr>
      <vt:lpstr>Время и признаки форм времени(соединить стрелками)</vt:lpstr>
      <vt:lpstr>Что обозначает схема</vt:lpstr>
      <vt:lpstr>Спряжение глагола</vt:lpstr>
      <vt:lpstr>Возвратная форма глагола</vt:lpstr>
      <vt:lpstr>Возвратная форма глагола</vt:lpstr>
      <vt:lpstr>Алгоритм определения спряжения глагола(два способа)</vt:lpstr>
      <vt:lpstr>2-е лицо ед.число</vt:lpstr>
      <vt:lpstr>Правописание ь в окончаниях и суффиксах глаголов</vt:lpstr>
      <vt:lpstr>Разбор глагола по составу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Опорные схемы, таблицы по теме «Глагол»</dc:title>
  <dc:creator>Надежда Чуркина</dc:creator>
  <cp:lastModifiedBy>Завуч</cp:lastModifiedBy>
  <cp:revision>9</cp:revision>
  <dcterms:created xsi:type="dcterms:W3CDTF">2017-03-13T02:55:42Z</dcterms:created>
  <dcterms:modified xsi:type="dcterms:W3CDTF">2017-04-12T03:42:54Z</dcterms:modified>
</cp:coreProperties>
</file>