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58" r:id="rId6"/>
    <p:sldId id="261" r:id="rId7"/>
    <p:sldId id="259" r:id="rId8"/>
    <p:sldId id="260" r:id="rId9"/>
    <p:sldId id="262" r:id="rId10"/>
    <p:sldId id="265" r:id="rId11"/>
    <p:sldId id="263" r:id="rId12"/>
    <p:sldId id="26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511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9556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519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5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584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010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59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9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2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5351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781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FE661-AB0B-4357-ABF4-9A95BA717AE6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FD30-B3A7-419F-8E1E-4F9EA3AEE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168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Опорные схемы, таблицы по теме «Глагол»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33448"/>
          </a:xfrm>
        </p:spPr>
        <p:txBody>
          <a:bodyPr>
            <a:normAutofit/>
          </a:bodyPr>
          <a:lstStyle/>
          <a:p>
            <a:r>
              <a:rPr lang="ru-RU" dirty="0" smtClean="0"/>
              <a:t>4 класс</a:t>
            </a:r>
          </a:p>
          <a:p>
            <a:endParaRPr lang="ru-RU" dirty="0"/>
          </a:p>
          <a:p>
            <a:r>
              <a:rPr lang="ru-RU" dirty="0" smtClean="0"/>
              <a:t>Чуркина </a:t>
            </a:r>
            <a:r>
              <a:rPr lang="ru-RU" dirty="0" smtClean="0"/>
              <a:t>Н.И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учитель </a:t>
            </a:r>
            <a:r>
              <a:rPr lang="ru-RU" dirty="0" smtClean="0"/>
              <a:t>начальных классов </a:t>
            </a:r>
            <a:endParaRPr lang="ru-RU" dirty="0" smtClean="0"/>
          </a:p>
          <a:p>
            <a:r>
              <a:rPr lang="ru-RU" smtClean="0"/>
              <a:t>МАОУ СОШ № 44 г.Реж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 квалификационная категория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352697"/>
            <a:ext cx="609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Школьный методический конкурс компьютерных образовательных продуктов педагогов «Мозаика презентаций»</a:t>
            </a:r>
          </a:p>
        </p:txBody>
      </p:sp>
    </p:spTree>
    <p:extLst>
      <p:ext uri="{BB962C8B-B14F-4D97-AF65-F5344CB8AC3E}">
        <p14:creationId xmlns="" xmlns:p14="http://schemas.microsoft.com/office/powerpoint/2010/main" val="21240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2-е лицо ед.число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3815" y="3429653"/>
            <a:ext cx="7164370" cy="114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Правописание </a:t>
            </a:r>
            <a:r>
              <a:rPr lang="ru-RU" dirty="0" smtClean="0">
                <a:solidFill>
                  <a:schemeClr val="tx2"/>
                </a:solidFill>
              </a:rPr>
              <a:t>ь </a:t>
            </a:r>
            <a:r>
              <a:rPr lang="ru-RU" dirty="0" smtClean="0"/>
              <a:t>в окончаниях и суффиксах глаголов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60221"/>
            <a:ext cx="10515600" cy="208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Разбор глагола по составу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(Суффиксы, которые входят в основу слова\не входят в основу слова 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3852" y="3357153"/>
            <a:ext cx="9509760" cy="2481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Рассказ о глаголе по опорным словам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самостоятельная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обозначает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вопросы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роль</a:t>
            </a:r>
            <a:endParaRPr lang="ru-RU" dirty="0" smtClean="0"/>
          </a:p>
          <a:p>
            <a:pPr algn="ctr">
              <a:buNone/>
            </a:pPr>
            <a:r>
              <a:rPr lang="ru-RU" i="1" dirty="0" err="1" smtClean="0">
                <a:solidFill>
                  <a:schemeClr val="tx2"/>
                </a:solidFill>
              </a:rPr>
              <a:t>ти</a:t>
            </a:r>
            <a:r>
              <a:rPr lang="ru-RU" i="1" dirty="0" smtClean="0">
                <a:solidFill>
                  <a:schemeClr val="tx2"/>
                </a:solidFill>
              </a:rPr>
              <a:t>, </a:t>
            </a:r>
            <a:r>
              <a:rPr lang="ru-RU" i="1" dirty="0" err="1" smtClean="0">
                <a:solidFill>
                  <a:schemeClr val="tx2"/>
                </a:solidFill>
              </a:rPr>
              <a:t>ть</a:t>
            </a:r>
            <a:r>
              <a:rPr lang="ru-RU" i="1" dirty="0" smtClean="0">
                <a:solidFill>
                  <a:schemeClr val="tx2"/>
                </a:solidFill>
              </a:rPr>
              <a:t>, на -</a:t>
            </a:r>
            <a:r>
              <a:rPr lang="ru-RU" i="1" dirty="0" err="1" smtClean="0">
                <a:solidFill>
                  <a:schemeClr val="tx2"/>
                </a:solidFill>
              </a:rPr>
              <a:t>чь</a:t>
            </a:r>
            <a:endParaRPr lang="ru-RU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chemeClr val="tx2"/>
                </a:solidFill>
              </a:rPr>
              <a:t> не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Неопределённая форма глагола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            Н.Ф</a:t>
            </a:r>
          </a:p>
          <a:p>
            <a:pPr marL="0" indent="0" algn="ctr">
              <a:buNone/>
            </a:pPr>
            <a:r>
              <a:rPr lang="ru-RU" dirty="0" smtClean="0"/>
              <a:t>Что делать?                    Что сделать?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26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Время и признаки форм времени(соединить стрелками)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8131" y="2254614"/>
            <a:ext cx="9755738" cy="349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обозначает схема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124" y="3023598"/>
            <a:ext cx="5775751" cy="19553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065084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Спряжение глагола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42" y="2864921"/>
            <a:ext cx="7824915" cy="243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869252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Возвратная форма глагола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874" y="3313110"/>
            <a:ext cx="6770251" cy="13763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507708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Возвратная форма глагола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92562"/>
            <a:ext cx="10515600" cy="361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20204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определения спряжения глагола(два способа)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1217" y="1825625"/>
            <a:ext cx="7529566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114</Words>
  <Application>Microsoft Office PowerPoint</Application>
  <PresentationFormat>Произвольный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Опорные схемы, таблицы по теме «Глагол» </vt:lpstr>
      <vt:lpstr>Рассказ о глаголе по опорным словам</vt:lpstr>
      <vt:lpstr>Неопределённая форма глагола</vt:lpstr>
      <vt:lpstr>Время и признаки форм времени(соединить стрелками)</vt:lpstr>
      <vt:lpstr>Что обозначает схема</vt:lpstr>
      <vt:lpstr>Спряжение глагола</vt:lpstr>
      <vt:lpstr>Возвратная форма глагола</vt:lpstr>
      <vt:lpstr>Возвратная форма глагола</vt:lpstr>
      <vt:lpstr>Алгоритм определения спряжения глагола(два способа)</vt:lpstr>
      <vt:lpstr>2-е лицо ед.число</vt:lpstr>
      <vt:lpstr>Правописание ь в окончаниях и суффиксах глаголов</vt:lpstr>
      <vt:lpstr>Разбор глагола по составу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Опорные схемы, таблицы по теме «Глагол»</dc:title>
  <dc:creator>Надежда Чуркина</dc:creator>
  <cp:lastModifiedBy>Завуч</cp:lastModifiedBy>
  <cp:revision>9</cp:revision>
  <dcterms:created xsi:type="dcterms:W3CDTF">2017-03-13T02:55:42Z</dcterms:created>
  <dcterms:modified xsi:type="dcterms:W3CDTF">2017-04-12T03:42:54Z</dcterms:modified>
</cp:coreProperties>
</file>