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89" r:id="rId3"/>
    <p:sldId id="266" r:id="rId4"/>
    <p:sldId id="267" r:id="rId5"/>
    <p:sldId id="258" r:id="rId6"/>
    <p:sldId id="284" r:id="rId7"/>
    <p:sldId id="263" r:id="rId8"/>
    <p:sldId id="262" r:id="rId9"/>
    <p:sldId id="270" r:id="rId10"/>
    <p:sldId id="269" r:id="rId11"/>
    <p:sldId id="268" r:id="rId12"/>
    <p:sldId id="283" r:id="rId13"/>
    <p:sldId id="282" r:id="rId14"/>
    <p:sldId id="288" r:id="rId15"/>
    <p:sldId id="281" r:id="rId16"/>
    <p:sldId id="271" r:id="rId17"/>
    <p:sldId id="290" r:id="rId18"/>
    <p:sldId id="286" r:id="rId19"/>
    <p:sldId id="287" r:id="rId20"/>
    <p:sldId id="272" r:id="rId21"/>
    <p:sldId id="273" r:id="rId22"/>
    <p:sldId id="274" r:id="rId23"/>
    <p:sldId id="276" r:id="rId24"/>
    <p:sldId id="278" r:id="rId25"/>
    <p:sldId id="280" r:id="rId26"/>
    <p:sldId id="277" r:id="rId27"/>
    <p:sldId id="275" r:id="rId2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0000"/>
    <a:srgbClr val="7A0000"/>
    <a:srgbClr val="00642D"/>
    <a:srgbClr val="007A37"/>
    <a:srgbClr val="006C31"/>
    <a:srgbClr val="003760"/>
    <a:srgbClr val="00589A"/>
    <a:srgbClr val="008EC0"/>
    <a:srgbClr val="993300"/>
    <a:srgbClr val="793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498" y="72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>
          <a:xfrm>
            <a:off x="1547664" y="1556792"/>
            <a:ext cx="662473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i="0" u="none" strike="noStrike" kern="1200" normalizeH="0" baseline="0" noProof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Классный час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для обучающихся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5   класса: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b="1" i="0" u="none" strike="noStrike" kern="1200" normalizeH="0" baseline="0" noProof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Г</a:t>
            </a:r>
            <a:r>
              <a:rPr kumimoji="0" lang="ru-RU" sz="4400" b="1" i="0" u="none" strike="noStrike" kern="1200" normalizeH="0" baseline="0" noProof="0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ордое</a:t>
            </a:r>
            <a:r>
              <a:rPr kumimoji="0" lang="ru-RU" sz="4400" b="1" i="0" u="none" strike="noStrike" kern="1200" normalizeH="0" baseline="0" noProof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имя – Учитель!»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3E4B859-018A-95DC-BD19-334A5B83A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4896544" cy="1752600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Бояркина Валентина Анатольевна,</a:t>
            </a:r>
          </a:p>
          <a:p>
            <a:r>
              <a:rPr lang="ru-RU" sz="2400" dirty="0">
                <a:solidFill>
                  <a:schemeClr val="tx1"/>
                </a:solidFill>
              </a:rPr>
              <a:t>учитель математики и информатики</a:t>
            </a:r>
          </a:p>
          <a:p>
            <a:r>
              <a:rPr lang="ru-RU" sz="2400" dirty="0">
                <a:solidFill>
                  <a:schemeClr val="tx1"/>
                </a:solidFill>
              </a:rPr>
              <a:t>МАОУ СОШ №44 </a:t>
            </a:r>
          </a:p>
          <a:p>
            <a:r>
              <a:rPr lang="ru-RU" sz="2400" dirty="0">
                <a:solidFill>
                  <a:schemeClr val="tx1"/>
                </a:solidFill>
              </a:rPr>
              <a:t>г.Реж,2023г</a:t>
            </a:r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9BA2B69-C8B5-429C-9942-52C5C746DBF4}"/>
              </a:ext>
            </a:extLst>
          </p:cNvPr>
          <p:cNvSpPr/>
          <p:nvPr/>
        </p:nvSpPr>
        <p:spPr>
          <a:xfrm>
            <a:off x="1691680" y="476672"/>
            <a:ext cx="5166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VIII</a:t>
            </a:r>
            <a:r>
              <a:rPr lang="ru-RU" b="1" dirty="0"/>
              <a:t>  методический  конкурс  компьютерных</a:t>
            </a:r>
            <a:br>
              <a:rPr lang="ru-RU" b="1" dirty="0"/>
            </a:br>
            <a:r>
              <a:rPr lang="ru-RU" b="1" dirty="0"/>
              <a:t> образовательных продуктов педагогов</a:t>
            </a:r>
            <a:br>
              <a:rPr lang="ru-RU" b="1" dirty="0"/>
            </a:br>
            <a:r>
              <a:rPr lang="ru-RU" b="1" dirty="0"/>
              <a:t> «Мозаика презентаций»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563262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324922"/>
            <a:ext cx="5633864" cy="316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Школьные принадлежности и глобус Стоковое Фото - изображение насчитывающей  взорвать, знание: 12018688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50" t="12626" r="18392" b="13703"/>
          <a:stretch>
            <a:fillRect/>
          </a:stretch>
        </p:blipFill>
        <p:spPr bwMode="auto">
          <a:xfrm>
            <a:off x="6804248" y="764704"/>
            <a:ext cx="2000340" cy="1609875"/>
          </a:xfrm>
          <a:prstGeom prst="rect">
            <a:avLst/>
          </a:prstGeom>
          <a:noFill/>
        </p:spPr>
      </p:pic>
      <p:pic>
        <p:nvPicPr>
          <p:cNvPr id="3083" name="Picture 11" descr="Школьные картинки для презентации - 81 фото - картинки и рисунки: скачать  бесплатн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7" y="3933056"/>
            <a:ext cx="166744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781530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фото для проекта\2\IMG_20230213_133651.jpg"/>
          <p:cNvPicPr>
            <a:picLocks noChangeAspect="1" noChangeArrowheads="1"/>
          </p:cNvPicPr>
          <p:nvPr/>
        </p:nvPicPr>
        <p:blipFill>
          <a:blip r:embed="rId2" cstate="print"/>
          <a:srcRect l="3000" t="28003" r="42994" b="25992"/>
          <a:stretch>
            <a:fillRect/>
          </a:stretch>
        </p:blipFill>
        <p:spPr bwMode="auto">
          <a:xfrm rot="5400000">
            <a:off x="-86605" y="1390860"/>
            <a:ext cx="5860825" cy="3744416"/>
          </a:xfrm>
          <a:prstGeom prst="rect">
            <a:avLst/>
          </a:prstGeom>
          <a:noFill/>
        </p:spPr>
      </p:pic>
      <p:pic>
        <p:nvPicPr>
          <p:cNvPr id="8197" name="Picture 5" descr="D:\фото для проекта\2\IMG_20230213_133701.jpg"/>
          <p:cNvPicPr>
            <a:picLocks noChangeAspect="1" noChangeArrowheads="1"/>
          </p:cNvPicPr>
          <p:nvPr/>
        </p:nvPicPr>
        <p:blipFill>
          <a:blip r:embed="rId3" cstate="print"/>
          <a:srcRect l="14147" t="16692" r="5690" b="11003"/>
          <a:stretch>
            <a:fillRect/>
          </a:stretch>
        </p:blipFill>
        <p:spPr bwMode="auto">
          <a:xfrm rot="5400000">
            <a:off x="3916516" y="1276172"/>
            <a:ext cx="5832648" cy="3945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фото для проекта\2\IMG_20230213_133903.jpg"/>
          <p:cNvPicPr>
            <a:picLocks noChangeAspect="1" noChangeArrowheads="1"/>
          </p:cNvPicPr>
          <p:nvPr/>
        </p:nvPicPr>
        <p:blipFill>
          <a:blip r:embed="rId2" cstate="print"/>
          <a:srcRect l="9500" r="3491" b="7336"/>
          <a:stretch>
            <a:fillRect/>
          </a:stretch>
        </p:blipFill>
        <p:spPr bwMode="auto">
          <a:xfrm rot="5400000">
            <a:off x="1579809" y="948584"/>
            <a:ext cx="6120680" cy="4888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254000"/>
            <a:ext cx="47625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фото для проекта\2\IMG_20230213_1340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41529" y="1034735"/>
            <a:ext cx="5040561" cy="3780421"/>
          </a:xfrm>
          <a:prstGeom prst="rect">
            <a:avLst/>
          </a:prstGeom>
          <a:noFill/>
        </p:spPr>
      </p:pic>
      <p:pic>
        <p:nvPicPr>
          <p:cNvPr id="3" name="Picture 3" descr="D:\фото для проекта\2\IMG_20230213_134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79023" y="1787751"/>
            <a:ext cx="5304056" cy="39780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D:\фото для проекта\2\IMG_20230213_1334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6672"/>
            <a:ext cx="4800000" cy="3600000"/>
          </a:xfrm>
          <a:prstGeom prst="rect">
            <a:avLst/>
          </a:prstGeom>
          <a:noFill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 l="6048" t="22889" r="12305" b="18144"/>
          <a:stretch>
            <a:fillRect/>
          </a:stretch>
        </p:blipFill>
        <p:spPr bwMode="auto">
          <a:xfrm rot="5400000">
            <a:off x="4860032" y="2636912"/>
            <a:ext cx="388843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4005064"/>
            <a:ext cx="325086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опять кипит 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…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548680"/>
            <a:ext cx="27521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Школа, </a:t>
            </a:r>
          </a:p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уроки: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7502A1-5391-B93C-BE70-6033BD5CFD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4" b="3449"/>
          <a:stretch/>
        </p:blipFill>
        <p:spPr>
          <a:xfrm rot="5400000">
            <a:off x="349219" y="1099052"/>
            <a:ext cx="4773151" cy="324035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29B0C9-863A-33FB-EE88-1CB5A366B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01" b="5201"/>
          <a:stretch/>
        </p:blipFill>
        <p:spPr>
          <a:xfrm rot="5400000">
            <a:off x="3992811" y="1567206"/>
            <a:ext cx="5373216" cy="372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50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фото для проекта\2\IMG_20230213_133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7776864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95702" y="-591447"/>
            <a:ext cx="5976664" cy="796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9C166EB-7126-24A0-ADA8-C58D8A264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br>
              <a:rPr lang="ru-RU" b="1" u="sng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расширение знаний об истории школы и ветеранах педагогического труда. </a:t>
            </a:r>
            <a:br>
              <a:rPr lang="ru-RU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33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фото для проекта\IMG_20230209_140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48680"/>
            <a:ext cx="7872341" cy="59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D:\фото для проекта\IMG_20230209_135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4664"/>
            <a:ext cx="7776864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фото для проекта\IMG_20230209_140133.jpg"/>
          <p:cNvPicPr>
            <a:picLocks noChangeAspect="1" noChangeArrowheads="1"/>
          </p:cNvPicPr>
          <p:nvPr/>
        </p:nvPicPr>
        <p:blipFill>
          <a:blip r:embed="rId2" cstate="print"/>
          <a:srcRect l="30502"/>
          <a:stretch>
            <a:fillRect/>
          </a:stretch>
        </p:blipFill>
        <p:spPr bwMode="auto">
          <a:xfrm rot="5400000">
            <a:off x="1577277" y="159028"/>
            <a:ext cx="6205471" cy="6696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фото для проекта\IMG_20230209_151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7776864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1B74F7-449A-0EEF-5762-FD41643F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-400" r="9050"/>
          <a:stretch/>
        </p:blipFill>
        <p:spPr>
          <a:xfrm>
            <a:off x="971601" y="404664"/>
            <a:ext cx="7920880" cy="554461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8CF24C-695F-D88E-BE2F-073D79DE8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43675" y="1124744"/>
            <a:ext cx="6144683" cy="46085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D686F7-00E3-C481-DB5D-CDC645BC46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9" r="15750"/>
          <a:stretch/>
        </p:blipFill>
        <p:spPr>
          <a:xfrm>
            <a:off x="899592" y="980728"/>
            <a:ext cx="7973906" cy="5160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фото для проекта\IMG_20230209_1517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96525" y="1223755"/>
            <a:ext cx="5976664" cy="448249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64088" y="404664"/>
            <a:ext cx="3590169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Вас в школе шумной не забыли,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Ведь Вы профессию свою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Открыто, искренне любили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И душу отдавали всю!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1988840"/>
            <a:ext cx="4715009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0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</a:t>
            </a:r>
          </a:p>
          <a:p>
            <a:pPr algn="ctr"/>
            <a:r>
              <a:rPr lang="ru-RU" sz="70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23 год в России объявлен Годом педагога и наставника – ВМР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20688"/>
            <a:ext cx="7756403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48680"/>
            <a:ext cx="7680853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:\фото для проекта\IMG_20230210_090534.jpg"/>
          <p:cNvPicPr/>
          <p:nvPr/>
        </p:nvPicPr>
        <p:blipFill>
          <a:blip r:embed="rId2" cstate="print"/>
          <a:srcRect l="5086" t="12303" r="14244" b="13145"/>
          <a:stretch>
            <a:fillRect/>
          </a:stretch>
        </p:blipFill>
        <p:spPr bwMode="auto">
          <a:xfrm rot="5400000">
            <a:off x="4499992" y="4005064"/>
            <a:ext cx="273630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D:\фото для проекта\IMG_20230210_090317.jpg"/>
          <p:cNvPicPr>
            <a:picLocks noChangeAspect="1" noChangeArrowheads="1"/>
          </p:cNvPicPr>
          <p:nvPr/>
        </p:nvPicPr>
        <p:blipFill>
          <a:blip r:embed="rId3" cstate="print"/>
          <a:srcRect l="16159" t="29486" r="25079" b="17628"/>
          <a:stretch>
            <a:fillRect/>
          </a:stretch>
        </p:blipFill>
        <p:spPr bwMode="auto">
          <a:xfrm rot="5400000">
            <a:off x="4487390" y="921322"/>
            <a:ext cx="2736304" cy="1847004"/>
          </a:xfrm>
          <a:prstGeom prst="rect">
            <a:avLst/>
          </a:prstGeom>
          <a:noFill/>
        </p:spPr>
      </p:pic>
      <p:pic>
        <p:nvPicPr>
          <p:cNvPr id="1032" name="Picture 8" descr="D:\фото для проекта\IMG_20230210_090435.jpg"/>
          <p:cNvPicPr>
            <a:picLocks noChangeAspect="1" noChangeArrowheads="1"/>
          </p:cNvPicPr>
          <p:nvPr/>
        </p:nvPicPr>
        <p:blipFill>
          <a:blip r:embed="rId4" cstate="print"/>
          <a:srcRect l="4999" t="20656" r="16992" b="17337"/>
          <a:stretch>
            <a:fillRect/>
          </a:stretch>
        </p:blipFill>
        <p:spPr bwMode="auto">
          <a:xfrm rot="5400000">
            <a:off x="6516216" y="980728"/>
            <a:ext cx="2736304" cy="1728192"/>
          </a:xfrm>
          <a:prstGeom prst="rect">
            <a:avLst/>
          </a:prstGeom>
          <a:noFill/>
        </p:spPr>
      </p:pic>
      <p:pic>
        <p:nvPicPr>
          <p:cNvPr id="1033" name="Picture 9" descr="D:\фото для проекта\IMG_20230210_090448.jpg"/>
          <p:cNvPicPr>
            <a:picLocks noChangeAspect="1" noChangeArrowheads="1"/>
          </p:cNvPicPr>
          <p:nvPr/>
        </p:nvPicPr>
        <p:blipFill>
          <a:blip r:embed="rId5" cstate="print"/>
          <a:srcRect l="3499" t="24656" r="27493" b="17337"/>
          <a:stretch>
            <a:fillRect/>
          </a:stretch>
        </p:blipFill>
        <p:spPr bwMode="auto">
          <a:xfrm rot="5400000">
            <a:off x="6552220" y="4041068"/>
            <a:ext cx="2736304" cy="1800200"/>
          </a:xfrm>
          <a:prstGeom prst="rect">
            <a:avLst/>
          </a:prstGeom>
          <a:noFill/>
        </p:spPr>
      </p:pic>
      <p:pic>
        <p:nvPicPr>
          <p:cNvPr id="5122" name="Picture 2" descr="D:\фото для проекта\2\IMG_20230213_132928.jpg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 l="54433" r="2645"/>
          <a:stretch>
            <a:fillRect/>
          </a:stretch>
        </p:blipFill>
        <p:spPr bwMode="auto">
          <a:xfrm>
            <a:off x="1187624" y="476671"/>
            <a:ext cx="3384376" cy="5913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фото для проекта\2\IMG_20230213_132915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b="1818"/>
          <a:stretch>
            <a:fillRect/>
          </a:stretch>
        </p:blipFill>
        <p:spPr bwMode="auto">
          <a:xfrm>
            <a:off x="971600" y="404664"/>
            <a:ext cx="7920880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фото для проекта\IMG_20230210_090330.jpg"/>
          <p:cNvPicPr>
            <a:picLocks noChangeAspect="1" noChangeArrowheads="1"/>
          </p:cNvPicPr>
          <p:nvPr/>
        </p:nvPicPr>
        <p:blipFill>
          <a:blip r:embed="rId3" cstate="print"/>
          <a:srcRect l="23751" t="16656" r="21868" b="33339"/>
          <a:stretch>
            <a:fillRect/>
          </a:stretch>
        </p:blipFill>
        <p:spPr bwMode="auto">
          <a:xfrm rot="5400000">
            <a:off x="524654" y="851610"/>
            <a:ext cx="2880320" cy="1986428"/>
          </a:xfrm>
          <a:prstGeom prst="rect">
            <a:avLst/>
          </a:prstGeom>
          <a:noFill/>
        </p:spPr>
      </p:pic>
      <p:pic>
        <p:nvPicPr>
          <p:cNvPr id="2055" name="Picture 7" descr="D:\фото для проекта\IMG_20230210_090501.jpg"/>
          <p:cNvPicPr>
            <a:picLocks noChangeAspect="1" noChangeArrowheads="1"/>
          </p:cNvPicPr>
          <p:nvPr/>
        </p:nvPicPr>
        <p:blipFill>
          <a:blip r:embed="rId4" cstate="print"/>
          <a:srcRect l="3499" t="22656" r="22993" b="19337"/>
          <a:stretch>
            <a:fillRect/>
          </a:stretch>
        </p:blipFill>
        <p:spPr bwMode="auto">
          <a:xfrm rot="5400000">
            <a:off x="2463903" y="1000593"/>
            <a:ext cx="2920049" cy="1728192"/>
          </a:xfrm>
          <a:prstGeom prst="rect">
            <a:avLst/>
          </a:prstGeom>
          <a:noFill/>
        </p:spPr>
      </p:pic>
      <p:pic>
        <p:nvPicPr>
          <p:cNvPr id="2057" name="Picture 9" descr="D:\фото для проекта\IMG_20230210_090622.jpg"/>
          <p:cNvPicPr>
            <a:picLocks noChangeAspect="1" noChangeArrowheads="1"/>
          </p:cNvPicPr>
          <p:nvPr/>
        </p:nvPicPr>
        <p:blipFill>
          <a:blip r:embed="rId5" cstate="print"/>
          <a:srcRect l="4999" t="16656" r="12492" b="17337"/>
          <a:stretch>
            <a:fillRect/>
          </a:stretch>
        </p:blipFill>
        <p:spPr bwMode="auto">
          <a:xfrm rot="5400000">
            <a:off x="4341574" y="995130"/>
            <a:ext cx="2952328" cy="1771397"/>
          </a:xfrm>
          <a:prstGeom prst="rect">
            <a:avLst/>
          </a:prstGeom>
          <a:noFill/>
        </p:spPr>
      </p:pic>
      <p:pic>
        <p:nvPicPr>
          <p:cNvPr id="2058" name="Picture 10" descr="D:\фото для проекта\IMG_20230210_090453.jpg"/>
          <p:cNvPicPr>
            <a:picLocks noChangeAspect="1" noChangeArrowheads="1"/>
          </p:cNvPicPr>
          <p:nvPr/>
        </p:nvPicPr>
        <p:blipFill>
          <a:blip r:embed="rId6" cstate="print"/>
          <a:srcRect l="3000" t="16740" r="20491" b="15252"/>
          <a:stretch>
            <a:fillRect/>
          </a:stretch>
        </p:blipFill>
        <p:spPr bwMode="auto">
          <a:xfrm rot="5400000">
            <a:off x="728573" y="3960059"/>
            <a:ext cx="3078342" cy="2016224"/>
          </a:xfrm>
          <a:prstGeom prst="rect">
            <a:avLst/>
          </a:prstGeom>
          <a:noFill/>
        </p:spPr>
      </p:pic>
      <p:pic>
        <p:nvPicPr>
          <p:cNvPr id="2059" name="Picture 11" descr="D:\фото для проекта\IMG_20230210_090549.jpg"/>
          <p:cNvPicPr>
            <a:picLocks noChangeAspect="1" noChangeArrowheads="1"/>
          </p:cNvPicPr>
          <p:nvPr/>
        </p:nvPicPr>
        <p:blipFill>
          <a:blip r:embed="rId7" cstate="print"/>
          <a:srcRect l="4501" t="22003" r="21991" b="21991"/>
          <a:stretch>
            <a:fillRect/>
          </a:stretch>
        </p:blipFill>
        <p:spPr bwMode="auto">
          <a:xfrm rot="5400000">
            <a:off x="6300192" y="980728"/>
            <a:ext cx="2952328" cy="1800200"/>
          </a:xfrm>
          <a:prstGeom prst="rect">
            <a:avLst/>
          </a:prstGeom>
          <a:noFill/>
        </p:spPr>
      </p:pic>
      <p:pic>
        <p:nvPicPr>
          <p:cNvPr id="2061" name="Picture 13" descr="D:\фото для проекта\IMG_20230210_090811.jpg"/>
          <p:cNvPicPr>
            <a:picLocks noChangeAspect="1" noChangeArrowheads="1"/>
          </p:cNvPicPr>
          <p:nvPr/>
        </p:nvPicPr>
        <p:blipFill>
          <a:blip r:embed="rId8" cstate="print"/>
          <a:srcRect l="6001" t="14002" r="12990" b="15991"/>
          <a:stretch>
            <a:fillRect/>
          </a:stretch>
        </p:blipFill>
        <p:spPr bwMode="auto">
          <a:xfrm rot="5400000">
            <a:off x="5552108" y="3961060"/>
            <a:ext cx="3024336" cy="1960217"/>
          </a:xfrm>
          <a:prstGeom prst="rect">
            <a:avLst/>
          </a:prstGeom>
          <a:noFill/>
        </p:spPr>
      </p:pic>
      <p:pic>
        <p:nvPicPr>
          <p:cNvPr id="7170" name="Picture 2" descr="D:\фото для проекта\IMG_20230210_090507.jpg"/>
          <p:cNvPicPr>
            <a:picLocks noChangeAspect="1" noChangeArrowheads="1"/>
          </p:cNvPicPr>
          <p:nvPr/>
        </p:nvPicPr>
        <p:blipFill>
          <a:blip r:embed="rId9" cstate="print"/>
          <a:srcRect l="3816" t="19333" r="19869" b="11475"/>
          <a:stretch>
            <a:fillRect/>
          </a:stretch>
        </p:blipFill>
        <p:spPr bwMode="auto">
          <a:xfrm rot="5400000">
            <a:off x="3144547" y="3920349"/>
            <a:ext cx="3070930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D:\фото для проекта\IMG_20230210_090954.jpg"/>
          <p:cNvPicPr>
            <a:picLocks noChangeAspect="1" noChangeArrowheads="1"/>
          </p:cNvPicPr>
          <p:nvPr/>
        </p:nvPicPr>
        <p:blipFill>
          <a:blip r:embed="rId3" cstate="print"/>
          <a:srcRect l="6001" t="10232" r="17741" b="9990"/>
          <a:stretch>
            <a:fillRect/>
          </a:stretch>
        </p:blipFill>
        <p:spPr bwMode="auto">
          <a:xfrm rot="5400000">
            <a:off x="4716016" y="764705"/>
            <a:ext cx="4680521" cy="3672408"/>
          </a:xfrm>
          <a:prstGeom prst="rect">
            <a:avLst/>
          </a:prstGeom>
          <a:noFill/>
        </p:spPr>
      </p:pic>
      <p:pic>
        <p:nvPicPr>
          <p:cNvPr id="7170" name="Picture 2" descr="D:\фото для проекта\IMG_20230210_091010.jpg"/>
          <p:cNvPicPr>
            <a:picLocks noChangeAspect="1" noChangeArrowheads="1"/>
          </p:cNvPicPr>
          <p:nvPr/>
        </p:nvPicPr>
        <p:blipFill>
          <a:blip r:embed="rId4" cstate="print"/>
          <a:srcRect l="4501" t="18002" r="19752" b="15991"/>
          <a:stretch>
            <a:fillRect/>
          </a:stretch>
        </p:blipFill>
        <p:spPr bwMode="auto">
          <a:xfrm rot="5400000">
            <a:off x="252948" y="1699381"/>
            <a:ext cx="5811536" cy="3798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777686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94</Words>
  <Application>Microsoft Office PowerPoint</Application>
  <PresentationFormat>Экран (4:3)</PresentationFormat>
  <Paragraphs>21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Times New Roman</vt:lpstr>
      <vt:lpstr>Calibri</vt:lpstr>
      <vt:lpstr>Тема Office</vt:lpstr>
      <vt:lpstr>Презентация PowerPoint</vt:lpstr>
      <vt:lpstr>Цель:  расширение знаний об истории школы и ветеранах педагогического труда.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User</cp:lastModifiedBy>
  <cp:revision>58</cp:revision>
  <dcterms:created xsi:type="dcterms:W3CDTF">2019-08-10T19:30:00Z</dcterms:created>
  <dcterms:modified xsi:type="dcterms:W3CDTF">2023-03-21T07:12:47Z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2142675D42D54822A4D396A77478CBE3</vt:lpwstr>
  </property>
  <property fmtid="{D5CDD505-2E9C-101B-9397-08002B2CF9AE}" pid="3" name="KSOProductBuildVer">
    <vt:lpwstr>1049-11.2.0.11440</vt:lpwstr>
  </property>
</Properties>
</file>