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7" r:id="rId4"/>
    <p:sldId id="268" r:id="rId5"/>
    <p:sldId id="269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9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59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2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5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3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0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0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3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4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7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B98F4-56CA-4489-B87D-2C233AB48426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25562-665A-43EB-8965-E173533AB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7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-fotki.yandex.ru/get/3205/siron-bunet.2a/0_1f5a7_3798ecef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988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2132856"/>
            <a:ext cx="6336704" cy="156966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ГЕОГРАФИЧЕСКИЕ КАРТЫ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EF465C-893C-4F89-A8E5-CFF82FBB4580}"/>
              </a:ext>
            </a:extLst>
          </p:cNvPr>
          <p:cNvSpPr/>
          <p:nvPr/>
        </p:nvSpPr>
        <p:spPr>
          <a:xfrm>
            <a:off x="323528" y="5486564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VIII</a:t>
            </a:r>
            <a:r>
              <a:rPr lang="ru-RU" b="1" dirty="0">
                <a:solidFill>
                  <a:srgbClr val="FF0000"/>
                </a:solidFill>
              </a:rPr>
              <a:t>  методический  конкурс  компьютерных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образовательных продуктов педагогов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«Мозаика презентаций»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56A769-8FCB-461B-9B82-09E9C8E8AE69}"/>
              </a:ext>
            </a:extLst>
          </p:cNvPr>
          <p:cNvSpPr/>
          <p:nvPr/>
        </p:nvSpPr>
        <p:spPr>
          <a:xfrm>
            <a:off x="5220072" y="52223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6525" indent="0">
              <a:buNone/>
            </a:pPr>
            <a:r>
              <a:rPr lang="ru-RU" b="1" dirty="0">
                <a:solidFill>
                  <a:srgbClr val="FF0000"/>
                </a:solidFill>
              </a:rPr>
              <a:t>Путилова Татьяна Витальевна,</a:t>
            </a:r>
          </a:p>
          <a:p>
            <a:pPr marL="136525" indent="0">
              <a:buNone/>
            </a:pPr>
            <a:r>
              <a:rPr lang="ru-RU" b="1" dirty="0">
                <a:solidFill>
                  <a:srgbClr val="FF0000"/>
                </a:solidFill>
              </a:rPr>
              <a:t>учитель географии и биологии</a:t>
            </a:r>
          </a:p>
          <a:p>
            <a:pPr marL="136525" indent="0">
              <a:buNone/>
            </a:pPr>
            <a:r>
              <a:rPr lang="ru-RU" b="1" dirty="0">
                <a:solidFill>
                  <a:srgbClr val="FF0000"/>
                </a:solidFill>
              </a:rPr>
              <a:t>МАОУ СОШ №44 </a:t>
            </a:r>
          </a:p>
          <a:p>
            <a:pPr marL="136525" indent="0">
              <a:buNone/>
            </a:pPr>
            <a:r>
              <a:rPr lang="ru-RU" b="1" dirty="0">
                <a:solidFill>
                  <a:srgbClr val="FF0000"/>
                </a:solidFill>
              </a:rPr>
              <a:t>г.Реж,2023г</a:t>
            </a:r>
          </a:p>
        </p:txBody>
      </p:sp>
    </p:spTree>
    <p:extLst>
      <p:ext uri="{BB962C8B-B14F-4D97-AF65-F5344CB8AC3E}">
        <p14:creationId xmlns:p14="http://schemas.microsoft.com/office/powerpoint/2010/main" val="199784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ocviewer.yandex.ru/view/0/htmlimage?id=m2wr-7bu0byinspynchjongm90jncdiqkhz4zjw7snf44du00agtzbs2wg0t51fuddnhs65erhfrxbwk3u4qclj5wku7qlskn0omtfkr&amp;&amp;&amp;name=bg-6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512"/>
            <a:ext cx="9330631" cy="69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ocviewer.yandex.ru/view/0/htmlimage?id=m2wr-7bu0byinspynchjongm90jncdiqkhz4zjw7snf44du00agtzbs2wg0t51fuddnhs65erhfrxbwk3u4qclj5wku7qlskn0omtfkr&amp;&amp;&amp;name=bg-7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16" y="-1"/>
            <a:ext cx="9169516" cy="68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8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ocviewer.yandex.ru/view/0/htmlimage?id=m2wr-7bu0byinspynchjongm90jncdiqkhz4zjw7snf44du00agtzbs2wg0t51fuddnhs65erhfrxbwk3u4qclj5wku7qlskn0omtfkr&amp;&amp;&amp;name=bg-8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37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ocviewer.yandex.ru/view/0/htmlimage?id=m2wr-7bu0byinspynchjongm90jncdiqkhz4zjw7snf44du00agtzbs2wg0t51fuddnhs65erhfrxbwk3u4qclj5wku7qlskn0omtfkr&amp;&amp;&amp;name=bg-9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4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полнить таблицу: Название карты Страница атласа Физическая карта мира 2-3 Картографическая проекция Карты по охвату территории цилиндрическая мировая Карты по содержанию Карты по масштабу общегеографическая мелкомасштаб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262"/>
            <a:ext cx="8918970" cy="50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4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cviewer.yandex.ru/view/0/htmlimage?id=m2wr-7bu0byinspynchjongm90jncdiqkhz4zjw7snf44du00agtzbs2wg0t51fuddnhs65erhfrxbwk3u4qclj5wku7qlskn0omtfkr&amp;&amp;&amp;name=bg-2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20"/>
            <a:ext cx="9185227" cy="68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5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4987280" cy="5387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Градусная сеть Земли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система меридианов и параллелей на географических картах и глобусах, служащая для отсчёта географических координат точек земной поверхности — долгот и широт.</a:t>
            </a:r>
          </a:p>
        </p:txBody>
      </p:sp>
      <p:pic>
        <p:nvPicPr>
          <p:cNvPr id="35843" name="Picture 3" descr="http://dic.academic.ru/pictures/bse/gif/02459272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0"/>
            <a:ext cx="4162425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760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Широта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удаленность точки от экватора.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Долгота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удаленность точки от нулевого меридиана.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Экватор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линия, разделяющая Землю пополам.</a:t>
            </a:r>
          </a:p>
        </p:txBody>
      </p:sp>
    </p:spTree>
    <p:extLst>
      <p:ext uri="{BB962C8B-B14F-4D97-AF65-F5344CB8AC3E}">
        <p14:creationId xmlns:p14="http://schemas.microsoft.com/office/powerpoint/2010/main" val="172939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Виды картографических проекций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4162"/>
            <a:ext cx="8740080" cy="4525963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	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 зависимости от способов переноса градусной сети с глобуса на плоскость карты бывают следующие проекции: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азимутальные,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цилиндрические,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конические.</a:t>
            </a:r>
          </a:p>
        </p:txBody>
      </p:sp>
    </p:spTree>
    <p:extLst>
      <p:ext uri="{BB962C8B-B14F-4D97-AF65-F5344CB8AC3E}">
        <p14:creationId xmlns:p14="http://schemas.microsoft.com/office/powerpoint/2010/main" val="64957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КАРТОГРАФИЧЕСКИХ ПРОЕКЦИЙ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8" name="Picture 4" descr="http://www.refine.org.ua/images/referats/4236/image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8964488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8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ocviewer.yandex.ru/view/0/htmlimage?id=m2wr-7bu0byinspynchjongm90jncdiqkhz4zjw7snf44du00agtzbs2wg0t51fuddnhs65erhfrxbwk3u4qclj5wku7qlskn0omtfkr&amp;&amp;&amp;name=bg-3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2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ocviewer.yandex.ru/view/0/htmlimage?id=m2wr-7bu0byinspynchjongm90jncdiqkhz4zjw7snf44du00agtzbs2wg0t51fuddnhs65erhfrxbwk3u4qclj5wku7qlskn0omtfkr&amp;&amp;&amp;name=bg-4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8"/>
            <a:ext cx="9159438" cy="68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0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ocviewer.yandex.ru/view/0/htmlimage?id=m2wr-7bu0byinspynchjongm90jncdiqkhz4zjw7snf44du00agtzbs2wg0t51fuddnhs65erhfrxbwk3u4qclj5wku7qlskn0omtfkr&amp;&amp;&amp;name=bg-5.png&amp;dsid=be5a4ef389cc5ccc581f87789834a9cf&amp;width=1920&amp;height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6" y="-6407"/>
            <a:ext cx="9152543" cy="68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806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116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картографических проекций</vt:lpstr>
      <vt:lpstr>ВИДЫ КАРТОГРАФИЧЕСКИХ ПРОЕКЦИЙ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2019-09-11T19:40:37Z</dcterms:created>
  <dcterms:modified xsi:type="dcterms:W3CDTF">2023-03-21T04:44:13Z</dcterms:modified>
</cp:coreProperties>
</file>