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F479-7173-4F79-82FB-663241D9FFDA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395D-35DD-4D86-9CDB-437EB9681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584-245A-41F9-9B13-2B4DEB9B010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2BB9-CAF5-414C-BA01-9960D4E9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8383-3BC5-4865-8221-6A221D3DE95B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ED4B-9801-4626-9CF4-5B7EF948A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BD7E-1543-44C6-8994-D4FB2C96240B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5C4A-2856-4C9D-A1AE-A99D7D4F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2AC3-58D7-440D-B718-38C66BA62A86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1C4D-E1E1-4336-B575-311139A37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A063-BCE5-4F6E-AACA-5F1C7FB760D8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273-6512-48D0-90DA-2773EF5EC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864C-1D80-483B-9C0B-09FC8D401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3B52-9044-45F3-B777-920B1B10EBD7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A17E-2E46-4C20-A0A6-52CDA0C54331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CC16-5FC7-41F7-813E-A01BEBCF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6F3E-C1FA-459A-938B-7F28856FDB16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766C-D29C-46C5-8568-FFB90FF2A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7768-460F-4791-AB4A-5650786C97FD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4E03-AC2E-404D-B23F-DED973049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4EF3-1300-488B-8BE6-E90698DADBB6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C663-8CE6-4410-A4AC-AAF8CFFF5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55D7A01-28BF-417B-9DFC-6209D31BE2E4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C0CD6E-E65C-4BF6-8EE7-DE0690234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1785926"/>
            <a:ext cx="8305800" cy="1571636"/>
          </a:xfrm>
        </p:spPr>
        <p:txBody>
          <a:bodyPr/>
          <a:lstStyle/>
          <a:p>
            <a:r>
              <a:rPr lang="ru-RU" dirty="0" smtClean="0"/>
              <a:t>Урок музыки в 4 классе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10800000" flipV="1">
            <a:off x="251520" y="2132856"/>
            <a:ext cx="851148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МУЗЫКА    БЕЛОРУССИИ</a:t>
            </a:r>
            <a:endParaRPr lang="ru-RU" sz="5400" dirty="0"/>
          </a:p>
        </p:txBody>
      </p:sp>
      <p:pic>
        <p:nvPicPr>
          <p:cNvPr id="1026" name="Picture 2" descr="D:\АРХИВ УРОКОВ\АРХИВ УРОКОВ 2020-2021\5 урок\4 класс\z35DWFp7T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4149080"/>
            <a:ext cx="3715346" cy="2210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5952" y="620688"/>
            <a:ext cx="694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VII  </a:t>
            </a:r>
            <a:r>
              <a:rPr lang="ru-RU" b="1" dirty="0" smtClean="0"/>
              <a:t>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педагогов</a:t>
            </a:r>
            <a:br>
              <a:rPr lang="ru-RU" b="1" dirty="0" smtClean="0"/>
            </a:br>
            <a:r>
              <a:rPr lang="ru-RU" b="1" dirty="0" smtClean="0"/>
              <a:t> «Мозаика презентаций»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36510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Воропаева Ольга Юрьевна,</a:t>
            </a:r>
            <a:endParaRPr lang="ru-RU" dirty="0" smtClean="0"/>
          </a:p>
          <a:p>
            <a:pPr algn="r"/>
            <a:r>
              <a:rPr lang="ru-RU" b="1" dirty="0" smtClean="0"/>
              <a:t>учитель музыки</a:t>
            </a:r>
            <a:endParaRPr lang="ru-RU" dirty="0" smtClean="0"/>
          </a:p>
          <a:p>
            <a:pPr algn="r"/>
            <a:r>
              <a:rPr lang="ru-RU" b="1" dirty="0" smtClean="0"/>
              <a:t>МАОУ СОШ № 44</a:t>
            </a:r>
            <a:endParaRPr lang="ru-RU" dirty="0" smtClean="0"/>
          </a:p>
          <a:p>
            <a:pPr algn="r"/>
            <a:r>
              <a:rPr lang="ru-RU" b="1" dirty="0" smtClean="0"/>
              <a:t> г.Реж, </a:t>
            </a:r>
            <a:r>
              <a:rPr lang="ru-RU" b="1" dirty="0" smtClean="0"/>
              <a:t>2022 </a:t>
            </a:r>
            <a:r>
              <a:rPr lang="ru-RU" b="1" dirty="0" smtClean="0"/>
              <a:t>г</a:t>
            </a:r>
            <a:endParaRPr lang="ru-RU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57818" y="285728"/>
            <a:ext cx="4071966" cy="628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2. </a:t>
            </a:r>
            <a:r>
              <a:rPr lang="ru-RU" sz="1800" dirty="0" smtClean="0"/>
              <a:t>Наша память идёт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По лесной партизанской тропе,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Не смогли зарасти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Эти тропы в народной судьбе.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Боль тех давних годин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 каждом сердце живёт и поныне,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 каждой нашей семье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Плачут малые дети Хатыни.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ПРИПЕВ: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Молодость моя, Белоруссия,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Песня партизан, сосны да туман.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Песня партизан, алая заря,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Молодость моя, Белоруссия. </a:t>
            </a:r>
          </a:p>
          <a:p>
            <a:endParaRPr lang="ru-RU" dirty="0" smtClean="0"/>
          </a:p>
        </p:txBody>
      </p:sp>
      <p:pic>
        <p:nvPicPr>
          <p:cNvPr id="1026" name="Picture 2" descr="D:\АРХИВ УРОКОВ\АРХИВ УРОКОВ 2020-2021\5 урок\4 класс\Stela-Hatyn-800x4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07209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428604"/>
            <a:ext cx="4286280" cy="59293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/>
              <a:t>3. </a:t>
            </a:r>
            <a:r>
              <a:rPr lang="ru-RU" sz="1800" dirty="0" smtClean="0"/>
              <a:t>Белый аист летит,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Над полесьем, над тихим жнивьём,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Где-то в топи болот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Погребён остывающий гром.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Белый аист летит,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Всё летит над родными полями,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Землю нашей любви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Осеняя большими крылами.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ПРИПЕВ: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Молодость моя, Белоруссия,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Песня партизан, сосны да туман.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Песня партизан, алая заря,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Молодость моя, Белоруссия.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8858280" y="428604"/>
            <a:ext cx="142876" cy="328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АРХИВ УРОКОВ\АРХИВ УРОКОВ 2020-2021\5 урок\4 класс\20120922_1633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9147"/>
            <a:ext cx="4857784" cy="4691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357322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СПАСИБО    ЗА    УРОК!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АРХИВ УРОКОВ\АРХИВ УРОКОВ 2020-2021\5 урок\4 класс\белоруссия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825" r="9825"/>
          <a:stretch>
            <a:fillRect/>
          </a:stretch>
        </p:blipFill>
        <p:spPr bwMode="auto">
          <a:xfrm>
            <a:off x="928662" y="142852"/>
            <a:ext cx="7215238" cy="6572296"/>
          </a:xfrm>
          <a:prstGeom prst="rect">
            <a:avLst/>
          </a:prstGeom>
          <a:noFill/>
        </p:spPr>
      </p:pic>
      <p:pic>
        <p:nvPicPr>
          <p:cNvPr id="2053" name="Picture 5" descr="D:\АРХИВ УРОКОВ\АРХИВ УРОКОВ 2020-2021\5 урок\4 класс\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0"/>
            <a:ext cx="3055909" cy="1528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РХИВ УРОКОВ\АРХИВ УРОКОВ 2020-2021\5 урок\4 класс\1315222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3714760" cy="508318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85786" y="5500702"/>
            <a:ext cx="3429024" cy="11430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Белорусский народный костюм</a:t>
            </a:r>
            <a:endParaRPr lang="ru-RU" dirty="0"/>
          </a:p>
        </p:txBody>
      </p:sp>
      <p:pic>
        <p:nvPicPr>
          <p:cNvPr id="3075" name="Picture 3" descr="D:\АРХИВ УРОКОВ\АРХИВ УРОКОВ 2020-2021\5 урок\4 класс\belarus cen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771904" cy="46243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РХИВ УРОКОВ\АРХИВ УРОКОВ 2020-2021\5 урок\4 класс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753100" cy="43148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152400"/>
            <a:ext cx="6929486" cy="1704964"/>
          </a:xfrm>
        </p:spPr>
        <p:txBody>
          <a:bodyPr>
            <a:noAutofit/>
          </a:bodyPr>
          <a:lstStyle/>
          <a:p>
            <a:r>
              <a:rPr lang="ru-RU" sz="4400" dirty="0" smtClean="0"/>
              <a:t>Цимбалы – белорусский    народный инструмент</a:t>
            </a:r>
            <a:endParaRPr lang="ru-RU" sz="4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АРХИВ УРОКОВ\АРХИВ УРОКОВ 2020-2021\5 урок\4 класс\ду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5072098" cy="3405178"/>
          </a:xfrm>
          <a:prstGeom prst="rect">
            <a:avLst/>
          </a:prstGeom>
          <a:noFill/>
        </p:spPr>
      </p:pic>
      <p:pic>
        <p:nvPicPr>
          <p:cNvPr id="5126" name="Picture 6" descr="D:\АРХИВ УРОКОВ\АРХИВ УРОКОВ 2020-2021\5 урок\4 класс\cymb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567233" cy="345281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3108" y="1000108"/>
            <a:ext cx="1785950" cy="71438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+mn-lt"/>
              </a:rPr>
              <a:t>Цимбалы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929322" y="5000636"/>
            <a:ext cx="2681278" cy="984736"/>
          </a:xfrm>
        </p:spPr>
        <p:txBody>
          <a:bodyPr/>
          <a:lstStyle/>
          <a:p>
            <a:r>
              <a:rPr lang="ru-RU" dirty="0" smtClean="0"/>
              <a:t>Белорусская дуда</a:t>
            </a:r>
          </a:p>
          <a:p>
            <a:pPr algn="ctr"/>
            <a:r>
              <a:rPr lang="ru-RU" dirty="0" smtClean="0"/>
              <a:t>ВОЛЫНКА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/>
              <a:t>В заповедных лесах этого парка произрастает 900 видов растений и обитает 250 видов животных и птиц, в том числе редкие виды.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457200"/>
            <a:ext cx="8120090" cy="5429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БЕЛОВЕЖСКАЯ     ПУЩА</a:t>
            </a:r>
            <a:endParaRPr lang="ru-RU" sz="3600" dirty="0"/>
          </a:p>
        </p:txBody>
      </p:sp>
      <p:pic>
        <p:nvPicPr>
          <p:cNvPr id="6146" name="Picture 2" descr="D:\АРХИВ УРОКОВ\АРХИВ УРОКОВ 2020-2021\5 урок\4 класс\ПУЩ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5238750" cy="3933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52400"/>
            <a:ext cx="9787006" cy="1847840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Леса </a:t>
            </a:r>
            <a:r>
              <a:rPr lang="ru-RU" sz="4000" b="1" dirty="0" smtClean="0"/>
              <a:t>Беловежской пущи</a:t>
            </a:r>
            <a:r>
              <a:rPr lang="ru-RU" sz="4000" dirty="0" smtClean="0"/>
              <a:t> явились последним местом обитания этих </a:t>
            </a:r>
            <a:r>
              <a:rPr lang="ru-RU" sz="4000" b="1" dirty="0" smtClean="0"/>
              <a:t>животных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7170" name="Picture 2" descr="D:\АРХИВ УРОКОВ\АРХИВ УРОКОВ 2020-2021\5 урок\4 класс\ЗУБ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4059237" cy="4213741"/>
          </a:xfrm>
          <a:prstGeom prst="rect">
            <a:avLst/>
          </a:prstGeom>
          <a:noFill/>
        </p:spPr>
      </p:pic>
      <p:pic>
        <p:nvPicPr>
          <p:cNvPr id="7171" name="Picture 3" descr="D:\АРХИВ УРОКОВ\АРХИВ УРОКОВ 2020-2021\5 урок\4 класс\МОНЕТ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71810"/>
            <a:ext cx="2539683" cy="2539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РХИВ УРОКОВ\АРХИВ УРОКОВ 2020-2021\5 урок\4 класс\ХАТЫН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85860"/>
            <a:ext cx="5500696" cy="500065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929322" y="500042"/>
            <a:ext cx="3214678" cy="5643602"/>
          </a:xfrm>
        </p:spPr>
        <p:txBody>
          <a:bodyPr/>
          <a:lstStyle/>
          <a:p>
            <a:r>
              <a:rPr lang="ru-RU" sz="2400" b="1" dirty="0" err="1" smtClean="0"/>
              <a:t>Хаты́нь</a:t>
            </a:r>
            <a:r>
              <a:rPr lang="ru-RU" sz="2400" dirty="0" smtClean="0"/>
              <a:t> </a:t>
            </a:r>
          </a:p>
          <a:p>
            <a:r>
              <a:rPr lang="ru-RU" sz="2400" dirty="0" smtClean="0"/>
              <a:t>( от белорусского хата  дом) — деревня в Белоруссии, уничтоженная 22 марта 1943 года карательным отрядом в качестве мести за оказание жителями деревни помощи партизанам. </a:t>
            </a:r>
            <a:endParaRPr lang="ru-RU" sz="2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РХИВ УРОКОВ\АРХИВ УРОКОВ 2020-2021\5 урок\4 класс\АИС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285860"/>
            <a:ext cx="5614998" cy="466547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929322" y="142852"/>
            <a:ext cx="3429024" cy="51911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1. </a:t>
            </a:r>
            <a:r>
              <a:rPr lang="ru-RU" sz="1800" dirty="0" smtClean="0"/>
              <a:t>Белый аист летит,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Над белёсым полесьем летит.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Белорусский мотив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 песне вереска, в песне ракит.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Все земля приняла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И заботу, и ласку, и пламя,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Полыхал над землёй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Небосвод, как багровое знамя. 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ПРИПЕВ: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Молодость моя, Белоруссия,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Песня партизан, сосны да туман.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Песня партизан, алая заря,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Молодость моя, Белоруссия.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142852"/>
            <a:ext cx="4286280" cy="11430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ПЕСНЯ   «БЕЛОРУССИЯ»</a:t>
            </a:r>
            <a:br>
              <a:rPr lang="ru-RU" sz="2400" dirty="0" smtClean="0"/>
            </a:br>
            <a:r>
              <a:rPr lang="ru-RU" sz="2400" dirty="0" smtClean="0"/>
              <a:t>.</a:t>
            </a:r>
            <a:r>
              <a:rPr sz="2400" smtClean="0"/>
              <a:t> </a:t>
            </a:r>
            <a:r>
              <a:rPr lang="ru-RU" sz="2200" dirty="0" smtClean="0"/>
              <a:t>слова  Н. Добронравов</a:t>
            </a:r>
            <a:br>
              <a:rPr lang="ru-RU" sz="2200" dirty="0" smtClean="0"/>
            </a:br>
            <a:r>
              <a:rPr lang="ru-RU" sz="2200" dirty="0" smtClean="0"/>
              <a:t> музыка А. </a:t>
            </a:r>
            <a:r>
              <a:rPr lang="ru-RU" sz="2200" dirty="0" err="1" smtClean="0"/>
              <a:t>Пахмутова</a:t>
            </a:r>
            <a:endParaRPr lang="ru-RU" sz="2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267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МУЗЫКА    БЕЛОРУССИИ</vt:lpstr>
      <vt:lpstr>Слайд 2</vt:lpstr>
      <vt:lpstr>Слайд 3</vt:lpstr>
      <vt:lpstr>Цимбалы – белорусский    народный инструмент</vt:lpstr>
      <vt:lpstr>Цимбалы</vt:lpstr>
      <vt:lpstr>БЕЛОВЕЖСКАЯ     ПУЩА</vt:lpstr>
      <vt:lpstr>Леса Беловежской пущи явились последним местом обитания этих животных.</vt:lpstr>
      <vt:lpstr>Слайд 8</vt:lpstr>
      <vt:lpstr>ПЕСНЯ   «БЕЛОРУССИЯ» . слова  Н. Добронравов  музыка А. Пахмутова</vt:lpstr>
      <vt:lpstr>Слайд 10</vt:lpstr>
      <vt:lpstr>Слайд 11</vt:lpstr>
      <vt:lpstr>СПАСИБО    ЗА   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ВОЛЬФГАН    АМАДЕЙ МОЦАРТ</dc:title>
  <dc:creator>1</dc:creator>
  <cp:lastModifiedBy>Завуч</cp:lastModifiedBy>
  <cp:revision>50</cp:revision>
  <dcterms:created xsi:type="dcterms:W3CDTF">2012-12-08T14:59:40Z</dcterms:created>
  <dcterms:modified xsi:type="dcterms:W3CDTF">2022-02-04T08:23:52Z</dcterms:modified>
</cp:coreProperties>
</file>