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7" r:id="rId11"/>
    <p:sldId id="268" r:id="rId12"/>
    <p:sldId id="269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9" autoAdjust="0"/>
    <p:restoredTop sz="94660"/>
  </p:normalViewPr>
  <p:slideViewPr>
    <p:cSldViewPr>
      <p:cViewPr varScale="1">
        <p:scale>
          <a:sx n="68" d="100"/>
          <a:sy n="68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7"/>
          <p:cNvCxnSpPr/>
          <p:nvPr/>
        </p:nvCxnSpPr>
        <p:spPr>
          <a:xfrm>
            <a:off x="146367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12"/>
          <p:cNvCxnSpPr/>
          <p:nvPr/>
        </p:nvCxnSpPr>
        <p:spPr>
          <a:xfrm>
            <a:off x="4708525" y="3549650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Овал 13"/>
          <p:cNvSpPr/>
          <p:nvPr/>
        </p:nvSpPr>
        <p:spPr>
          <a:xfrm>
            <a:off x="4540250" y="3525838"/>
            <a:ext cx="46038" cy="46037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FF479-7173-4F79-82FB-663241D9FFDA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8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6B395D-35DD-4D86-9CDB-437EB9681FB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A2F584-245A-41F9-9B13-2B4DEB9B0108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F2BB9-CAF5-414C-BA01-9960D4E945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A88383-3BC5-4865-8221-6A221D3DE95B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3ED4B-9801-4626-9CF4-5B7EF948AA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EBD7E-1543-44C6-8994-D4FB2C96240B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75C4A-2856-4C9D-A1AE-A99D7D4F37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Прямая соединительная линия 6"/>
          <p:cNvCxnSpPr/>
          <p:nvPr/>
        </p:nvCxnSpPr>
        <p:spPr>
          <a:xfrm>
            <a:off x="685800" y="4916488"/>
            <a:ext cx="7924800" cy="4762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62AC3-58D7-440D-B718-38C66BA62A86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C1C4D-E1E1-4336-B575-311139A37C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3DA063-BCE5-4F6E-AACA-5F1C7FB760D8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E69273-6512-48D0-90DA-2773EF5EC63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Прямая соединительная линия 9"/>
          <p:cNvCxnSpPr/>
          <p:nvPr/>
        </p:nvCxnSpPr>
        <p:spPr>
          <a:xfrm>
            <a:off x="563563" y="2179638"/>
            <a:ext cx="3748087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16"/>
          <p:cNvCxnSpPr/>
          <p:nvPr/>
        </p:nvCxnSpPr>
        <p:spPr>
          <a:xfrm>
            <a:off x="4754563" y="2179638"/>
            <a:ext cx="3749675" cy="1587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6864C-1D80-483B-9C0B-09FC8D4014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Дата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D3B52-9044-45F3-B777-920B1B10EBD7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02A17E-2E46-4C20-A0A6-52CDA0C54331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5ECC16-5FC7-41F7-813E-A01BEBCF60E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996F3E-C1FA-459A-938B-7F28856FDB16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3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08766C-D29C-46C5-8568-FFB90FF2A4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4A7768-460F-4791-AB4A-5650786C97FD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24E03-AC2E-404D-B23F-DED973049D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094EF3-1300-488B-8BE6-E90698DADBB6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6C663-8CE6-4410-A4AC-AAF8CFFF5B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heel spokes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Текст 8"/>
          <p:cNvSpPr>
            <a:spLocks noGrp="1"/>
          </p:cNvSpPr>
          <p:nvPr>
            <p:ph type="body" idx="1"/>
          </p:nvPr>
        </p:nvSpPr>
        <p:spPr bwMode="auto">
          <a:xfrm>
            <a:off x="457200" y="1447800"/>
            <a:ext cx="8229600" cy="467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950"/>
            <a:ext cx="2590800" cy="38417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755D7A01-28BF-417B-9DFC-6209D31BE2E4}" type="datetimeFigureOut">
              <a:rPr lang="ru-RU"/>
              <a:pPr>
                <a:defRPr/>
              </a:pPr>
              <a:t>04.02.2022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950"/>
            <a:ext cx="3581400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725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600" baseline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B9C0CD6E-E65C-4BF6-8EE7-DE0690234B6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20" r:id="rId1"/>
    <p:sldLayoutId id="2147483719" r:id="rId2"/>
    <p:sldLayoutId id="2147483721" r:id="rId3"/>
    <p:sldLayoutId id="2147483718" r:id="rId4"/>
    <p:sldLayoutId id="2147483722" r:id="rId5"/>
    <p:sldLayoutId id="2147483717" r:id="rId6"/>
    <p:sldLayoutId id="2147483716" r:id="rId7"/>
    <p:sldLayoutId id="2147483715" r:id="rId8"/>
    <p:sldLayoutId id="2147483714" r:id="rId9"/>
    <p:sldLayoutId id="2147483713" r:id="rId10"/>
    <p:sldLayoutId id="2147483712" r:id="rId11"/>
  </p:sldLayoutIdLst>
  <p:transition spd="slow">
    <p:wheel spokes="1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lang="en-US" sz="4200" kern="1200" spc="-10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rgbClr val="F9F9F9"/>
          </a:solidFill>
          <a:latin typeface="Constantia" pitchFamily="18" charset="0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2"/>
        </a:buClr>
        <a:buSzPct val="8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ts val="300"/>
        </a:spcBef>
        <a:spcAft>
          <a:spcPct val="0"/>
        </a:spcAft>
        <a:buClr>
          <a:srgbClr val="B37732"/>
        </a:buClr>
        <a:buSzPct val="85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ts val="300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ts val="338"/>
        </a:spcBef>
        <a:spcAft>
          <a:spcPct val="0"/>
        </a:spcAft>
        <a:buClr>
          <a:srgbClr val="D6903D"/>
        </a:buClr>
        <a:buSzPct val="85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57200" y="1785926"/>
            <a:ext cx="8305800" cy="1571636"/>
          </a:xfrm>
        </p:spPr>
        <p:txBody>
          <a:bodyPr/>
          <a:lstStyle/>
          <a:p>
            <a:r>
              <a:rPr lang="ru-RU" dirty="0" smtClean="0"/>
              <a:t>Урок музыки в 4 классе</a:t>
            </a:r>
            <a:endParaRPr lang="ru-RU" dirty="0"/>
          </a:p>
        </p:txBody>
      </p:sp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 rot="10800000" flipV="1">
            <a:off x="251520" y="2132856"/>
            <a:ext cx="8511480" cy="936104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МУЗЫКА    БЕЛОРУССИИ</a:t>
            </a:r>
            <a:endParaRPr lang="ru-RU" sz="5400" dirty="0"/>
          </a:p>
        </p:txBody>
      </p:sp>
      <p:pic>
        <p:nvPicPr>
          <p:cNvPr id="1026" name="Picture 2" descr="D:\АРХИВ УРОКОВ\АРХИВ УРОКОВ 2020-2021\5 урок\4 класс\z35DWFp7T9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8663" y="4149080"/>
            <a:ext cx="3715346" cy="221044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375952" y="620688"/>
            <a:ext cx="69404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smtClean="0"/>
              <a:t>VII  </a:t>
            </a:r>
            <a:r>
              <a:rPr lang="ru-RU" b="1" dirty="0" smtClean="0"/>
              <a:t>методический  конкурс  компьютерных</a:t>
            </a:r>
            <a:br>
              <a:rPr lang="ru-RU" b="1" dirty="0" smtClean="0"/>
            </a:br>
            <a:r>
              <a:rPr lang="ru-RU" b="1" dirty="0" smtClean="0"/>
              <a:t> образовательных продуктов педагогов</a:t>
            </a:r>
            <a:br>
              <a:rPr lang="ru-RU" b="1" dirty="0" smtClean="0"/>
            </a:br>
            <a:r>
              <a:rPr lang="ru-RU" b="1" dirty="0" smtClean="0"/>
              <a:t> «Мозаика презентаций»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4048" y="4365104"/>
            <a:ext cx="3888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b="1" dirty="0" smtClean="0"/>
              <a:t>Воропаева Ольга Юрьевна,</a:t>
            </a:r>
            <a:endParaRPr lang="ru-RU" dirty="0" smtClean="0"/>
          </a:p>
          <a:p>
            <a:pPr algn="r"/>
            <a:r>
              <a:rPr lang="ru-RU" b="1" dirty="0" smtClean="0"/>
              <a:t>учитель музыки</a:t>
            </a:r>
            <a:endParaRPr lang="ru-RU" dirty="0" smtClean="0"/>
          </a:p>
          <a:p>
            <a:pPr algn="r"/>
            <a:r>
              <a:rPr lang="ru-RU" b="1" dirty="0" smtClean="0"/>
              <a:t>МАОУ СОШ № 44</a:t>
            </a:r>
            <a:endParaRPr lang="ru-RU" dirty="0" smtClean="0"/>
          </a:p>
          <a:p>
            <a:pPr algn="r"/>
            <a:r>
              <a:rPr lang="ru-RU" b="1" dirty="0" smtClean="0"/>
              <a:t> г.Реж, </a:t>
            </a:r>
            <a:r>
              <a:rPr lang="ru-RU" b="1" dirty="0" smtClean="0"/>
              <a:t>2022 </a:t>
            </a:r>
            <a:r>
              <a:rPr lang="ru-RU" b="1" dirty="0" smtClean="0"/>
              <a:t>г</a:t>
            </a:r>
            <a:endParaRPr lang="ru-RU" dirty="0" smtClean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idx="2"/>
          </p:nvPr>
        </p:nvSpPr>
        <p:spPr>
          <a:xfrm>
            <a:off x="5357818" y="285728"/>
            <a:ext cx="4071966" cy="62865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2. </a:t>
            </a:r>
            <a:r>
              <a:rPr lang="ru-RU" sz="1800" dirty="0" smtClean="0"/>
              <a:t>Наша память идёт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По лесной партизанской тропе,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Не смогли зарасти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Эти тропы в народной судьбе.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Боль тех давних годин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 каждом сердце живёт и поныне,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 каждой нашей семье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Плачут малые дети Хатыни.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ПРИПЕВ: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сосны да туман.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алая заря,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Белоруссия. </a:t>
            </a:r>
          </a:p>
          <a:p>
            <a:endParaRPr lang="ru-RU" dirty="0" smtClean="0"/>
          </a:p>
        </p:txBody>
      </p:sp>
      <p:pic>
        <p:nvPicPr>
          <p:cNvPr id="1026" name="Picture 2" descr="D:\АРХИВ УРОКОВ\АРХИВ УРОКОВ 2020-2021\5 урок\4 класс\Stela-Hatyn-800x445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357298"/>
            <a:ext cx="5072098" cy="471490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286380" y="428604"/>
            <a:ext cx="4286280" cy="592935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 smtClean="0"/>
              <a:t>3. </a:t>
            </a:r>
            <a:r>
              <a:rPr lang="ru-RU" sz="1800" dirty="0" smtClean="0"/>
              <a:t>Белый аист летит,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Над полесьем, над тихим жнивьём,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Где-то в топи болот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Погребён остывающий гром.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Белый аист летит,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Всё летит над родными полями,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Землю нашей любви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Осеняя большими крылами.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ПРИПЕВ: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сосны да туман.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алая заря,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H="1">
            <a:off x="8858280" y="428604"/>
            <a:ext cx="142876" cy="32859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D:\АРХИВ УРОКОВ\АРХИВ УРОКОВ 2020-2021\5 урок\4 класс\20120922_163307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969147"/>
            <a:ext cx="4857784" cy="46911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143116"/>
            <a:ext cx="8229600" cy="1357322"/>
          </a:xfrm>
        </p:spPr>
        <p:txBody>
          <a:bodyPr/>
          <a:lstStyle/>
          <a:p>
            <a:pPr algn="ctr"/>
            <a:r>
              <a:rPr lang="ru-RU" b="1" dirty="0" smtClean="0">
                <a:latin typeface="+mn-lt"/>
              </a:rPr>
              <a:t>СПАСИБО    ЗА    УРОК!</a:t>
            </a:r>
            <a:endParaRPr lang="ru-RU" b="1" dirty="0">
              <a:latin typeface="+mn-lt"/>
            </a:endParaRPr>
          </a:p>
        </p:txBody>
      </p:sp>
    </p:spTree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D:\АРХИВ УРОКОВ\АРХИВ УРОКОВ 2020-2021\5 урок\4 класс\белоруссия.gif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825" r="9825"/>
          <a:stretch>
            <a:fillRect/>
          </a:stretch>
        </p:blipFill>
        <p:spPr bwMode="auto">
          <a:xfrm>
            <a:off x="928662" y="142852"/>
            <a:ext cx="7215238" cy="6572296"/>
          </a:xfrm>
          <a:prstGeom prst="rect">
            <a:avLst/>
          </a:prstGeom>
          <a:noFill/>
        </p:spPr>
      </p:pic>
      <p:pic>
        <p:nvPicPr>
          <p:cNvPr id="2053" name="Picture 5" descr="D:\АРХИВ УРОКОВ\АРХИВ УРОКОВ 2020-2021\5 урок\4 класс\ФЛАГ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214950"/>
            <a:ext cx="3055909" cy="152874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АРХИВ УРОКОВ\АРХИВ УРОКОВ 2020-2021\5 урок\4 класс\13152225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285728"/>
            <a:ext cx="3714760" cy="5083187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quarter" idx="1"/>
          </p:nvPr>
        </p:nvSpPr>
        <p:spPr>
          <a:xfrm>
            <a:off x="785786" y="5500702"/>
            <a:ext cx="3429024" cy="1143008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Белорусский народный костюм</a:t>
            </a:r>
            <a:endParaRPr lang="ru-RU" dirty="0"/>
          </a:p>
        </p:txBody>
      </p:sp>
      <p:pic>
        <p:nvPicPr>
          <p:cNvPr id="3075" name="Picture 3" descr="D:\АРХИВ УРОКОВ\АРХИВ УРОКОВ 2020-2021\5 урок\4 класс\belarus centre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500174"/>
            <a:ext cx="3771904" cy="462439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АРХИВ УРОКОВ\АРХИВ УРОКОВ 2020-2021\5 урок\4 класс\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2214554"/>
            <a:ext cx="5753100" cy="431482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500166" y="152400"/>
            <a:ext cx="6929486" cy="1704964"/>
          </a:xfrm>
        </p:spPr>
        <p:txBody>
          <a:bodyPr>
            <a:noAutofit/>
          </a:bodyPr>
          <a:lstStyle/>
          <a:p>
            <a:r>
              <a:rPr lang="ru-RU" sz="4400" dirty="0" smtClean="0"/>
              <a:t>Цимбалы – белорусский    народный инструмент</a:t>
            </a:r>
            <a:endParaRPr lang="ru-RU" sz="44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D:\АРХИВ УРОКОВ\АРХИВ УРОКОВ 2020-2021\5 урок\4 класс\дуда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143248"/>
            <a:ext cx="5072098" cy="3405178"/>
          </a:xfrm>
          <a:prstGeom prst="rect">
            <a:avLst/>
          </a:prstGeom>
          <a:noFill/>
        </p:spPr>
      </p:pic>
      <p:pic>
        <p:nvPicPr>
          <p:cNvPr id="5126" name="Picture 6" descr="D:\АРХИВ УРОКОВ\АРХИВ УРОКОВ 2020-2021\5 урок\4 класс\cymbal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57166"/>
            <a:ext cx="4567233" cy="3452810"/>
          </a:xfrm>
          <a:prstGeom prst="rect">
            <a:avLst/>
          </a:prstGeom>
          <a:noFill/>
        </p:spPr>
      </p:pic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143108" y="1000108"/>
            <a:ext cx="1785950" cy="714380"/>
          </a:xfrm>
        </p:spPr>
        <p:txBody>
          <a:bodyPr/>
          <a:lstStyle/>
          <a:p>
            <a:r>
              <a:rPr lang="ru-RU" sz="2800" dirty="0" smtClean="0">
                <a:solidFill>
                  <a:schemeClr val="tx2"/>
                </a:solidFill>
                <a:latin typeface="+mn-lt"/>
              </a:rPr>
              <a:t>Цимбалы</a:t>
            </a:r>
            <a:endParaRPr lang="ru-RU" sz="280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5929322" y="5000636"/>
            <a:ext cx="2681278" cy="984736"/>
          </a:xfrm>
        </p:spPr>
        <p:txBody>
          <a:bodyPr/>
          <a:lstStyle/>
          <a:p>
            <a:r>
              <a:rPr lang="ru-RU" dirty="0" smtClean="0"/>
              <a:t>Белорусская дуда</a:t>
            </a:r>
          </a:p>
          <a:p>
            <a:pPr algn="ctr"/>
            <a:r>
              <a:rPr lang="ru-RU" dirty="0" smtClean="0"/>
              <a:t>ВОЛЫНКА</a:t>
            </a:r>
            <a:endParaRPr lang="ru-RU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ru-RU" sz="2000" b="1" dirty="0" smtClean="0"/>
              <a:t>В заповедных лесах этого парка произрастает 900 видов растений и обитает 250 видов животных и птиц, в том числе редкие виды.</a:t>
            </a:r>
            <a:endParaRPr lang="ru-RU" sz="2000" dirty="0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42910" y="457200"/>
            <a:ext cx="8120090" cy="542908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БЕЛОВЕЖСКАЯ     ПУЩА</a:t>
            </a:r>
            <a:endParaRPr lang="ru-RU" sz="3600" dirty="0"/>
          </a:p>
        </p:txBody>
      </p:sp>
      <p:pic>
        <p:nvPicPr>
          <p:cNvPr id="6146" name="Picture 2" descr="D:\АРХИВ УРОКОВ\АРХИВ УРОКОВ 2020-2021\5 урок\4 класс\ПУЩА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785926"/>
            <a:ext cx="5238750" cy="393382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152400"/>
            <a:ext cx="9787006" cy="1847840"/>
          </a:xfrm>
        </p:spPr>
        <p:txBody>
          <a:bodyPr>
            <a:noAutofit/>
          </a:bodyPr>
          <a:lstStyle/>
          <a:p>
            <a:r>
              <a:rPr lang="ru-RU" sz="4000" dirty="0" smtClean="0"/>
              <a:t>Леса </a:t>
            </a:r>
            <a:r>
              <a:rPr lang="ru-RU" sz="4000" b="1" dirty="0" smtClean="0"/>
              <a:t>Беловежской пущи</a:t>
            </a:r>
            <a:r>
              <a:rPr lang="ru-RU" sz="4000" dirty="0" smtClean="0"/>
              <a:t> явились последним местом обитания этих </a:t>
            </a:r>
            <a:r>
              <a:rPr lang="ru-RU" sz="4000" b="1" dirty="0" smtClean="0"/>
              <a:t>животных</a:t>
            </a:r>
            <a:r>
              <a:rPr lang="ru-RU" sz="4000" dirty="0" smtClean="0"/>
              <a:t>.</a:t>
            </a:r>
            <a:endParaRPr lang="ru-RU" sz="4000" dirty="0"/>
          </a:p>
        </p:txBody>
      </p:sp>
      <p:pic>
        <p:nvPicPr>
          <p:cNvPr id="7170" name="Picture 2" descr="D:\АРХИВ УРОКОВ\АРХИВ УРОКОВ 2020-2021\5 урок\4 класс\ЗУБР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2071678"/>
            <a:ext cx="4059237" cy="4213741"/>
          </a:xfrm>
          <a:prstGeom prst="rect">
            <a:avLst/>
          </a:prstGeom>
          <a:noFill/>
        </p:spPr>
      </p:pic>
      <p:pic>
        <p:nvPicPr>
          <p:cNvPr id="7171" name="Picture 3" descr="D:\АРХИВ УРОКОВ\АРХИВ УРОКОВ 2020-2021\5 урок\4 класс\МОНЕТА.pn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86446" y="3071810"/>
            <a:ext cx="2539683" cy="253968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D:\АРХИВ УРОКОВ\АРХИВ УРОКОВ 2020-2021\5 урок\4 класс\ХАТЫНЬ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50" y="1285860"/>
            <a:ext cx="5500696" cy="5000659"/>
          </a:xfrm>
          <a:prstGeom prst="rect">
            <a:avLst/>
          </a:prstGeom>
          <a:noFill/>
        </p:spPr>
      </p:pic>
      <p:sp>
        <p:nvSpPr>
          <p:cNvPr id="5" name="Текст 4"/>
          <p:cNvSpPr>
            <a:spLocks noGrp="1"/>
          </p:cNvSpPr>
          <p:nvPr>
            <p:ph type="body" idx="2"/>
          </p:nvPr>
        </p:nvSpPr>
        <p:spPr>
          <a:xfrm>
            <a:off x="5929322" y="500042"/>
            <a:ext cx="3214678" cy="5643602"/>
          </a:xfrm>
        </p:spPr>
        <p:txBody>
          <a:bodyPr/>
          <a:lstStyle/>
          <a:p>
            <a:r>
              <a:rPr lang="ru-RU" sz="2400" b="1" dirty="0" err="1" smtClean="0"/>
              <a:t>Хаты́нь</a:t>
            </a:r>
            <a:r>
              <a:rPr lang="ru-RU" sz="2400" dirty="0" smtClean="0"/>
              <a:t> </a:t>
            </a:r>
          </a:p>
          <a:p>
            <a:r>
              <a:rPr lang="ru-RU" sz="2400" dirty="0" smtClean="0"/>
              <a:t>( от белорусского хата  дом) — деревня в Белоруссии, уничтоженная 22 марта 1943 года карательным отрядом в качестве мести за оказание жителями деревни помощи партизанам. </a:t>
            </a:r>
            <a:endParaRPr lang="ru-RU" sz="24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D:\АРХИВ УРОКОВ\АРХИВ УРОКОВ 2020-2021\5 урок\4 класс\АИСТ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85720" y="1285860"/>
            <a:ext cx="5614998" cy="4665472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xfrm>
            <a:off x="5929322" y="142852"/>
            <a:ext cx="3429024" cy="519114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ru-RU" sz="2400" dirty="0" smtClean="0"/>
              <a:t>1. </a:t>
            </a:r>
            <a:r>
              <a:rPr lang="ru-RU" sz="1800" dirty="0" smtClean="0"/>
              <a:t>Белый аист летит,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Над белёсым полесьем летит.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Белорусский мотив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 песне вереска, в песне ракит.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Все земля приняла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И заботу, и ласку, и пламя,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Полыхал над землёй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Небосвод, как багровое знамя. </a:t>
            </a:r>
          </a:p>
          <a:p>
            <a:pPr>
              <a:lnSpc>
                <a:spcPct val="100000"/>
              </a:lnSpc>
            </a:pPr>
            <a:r>
              <a:rPr lang="ru-RU" sz="2400" dirty="0" smtClean="0"/>
              <a:t>ПРИПЕВ: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сосны да туман.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Песня партизан, алая заря, </a:t>
            </a:r>
          </a:p>
          <a:p>
            <a:pPr>
              <a:lnSpc>
                <a:spcPct val="100000"/>
              </a:lnSpc>
            </a:pPr>
            <a:r>
              <a:rPr lang="ru-RU" sz="1800" dirty="0" smtClean="0"/>
              <a:t>Молодость моя, Белоруссия.</a:t>
            </a:r>
            <a:endParaRPr lang="ru-RU" sz="18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28728" y="142852"/>
            <a:ext cx="4286280" cy="1143008"/>
          </a:xfrm>
        </p:spPr>
        <p:txBody>
          <a:bodyPr>
            <a:normAutofit fontScale="90000"/>
          </a:bodyPr>
          <a:lstStyle/>
          <a:p>
            <a:r>
              <a:rPr lang="ru-RU" sz="2400" dirty="0" smtClean="0"/>
              <a:t>ПЕСНЯ   «БЕЛОРУССИЯ»</a:t>
            </a:r>
            <a:br>
              <a:rPr lang="ru-RU" sz="2400" dirty="0" smtClean="0"/>
            </a:br>
            <a:r>
              <a:rPr lang="ru-RU" sz="2400" dirty="0" smtClean="0"/>
              <a:t>.</a:t>
            </a:r>
            <a:r>
              <a:rPr sz="2400" smtClean="0"/>
              <a:t> </a:t>
            </a:r>
            <a:r>
              <a:rPr lang="ru-RU" sz="2200" dirty="0" smtClean="0"/>
              <a:t>слова  Н. Добронравов</a:t>
            </a:r>
            <a:br>
              <a:rPr lang="ru-RU" sz="2200" dirty="0" smtClean="0"/>
            </a:br>
            <a:r>
              <a:rPr lang="ru-RU" sz="2200" dirty="0" smtClean="0"/>
              <a:t> музыка А. </a:t>
            </a:r>
            <a:r>
              <a:rPr lang="ru-RU" sz="2200" dirty="0" err="1" smtClean="0"/>
              <a:t>Пахмутова</a:t>
            </a:r>
            <a:endParaRPr lang="ru-RU" sz="2200" dirty="0"/>
          </a:p>
        </p:txBody>
      </p:sp>
    </p:spTree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359</TotalTime>
  <Words>267</Words>
  <Application>Microsoft Office PowerPoint</Application>
  <PresentationFormat>Экран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Бумажная</vt:lpstr>
      <vt:lpstr>МУЗЫКА    БЕЛОРУССИИ</vt:lpstr>
      <vt:lpstr>Слайд 2</vt:lpstr>
      <vt:lpstr>Слайд 3</vt:lpstr>
      <vt:lpstr>Цимбалы – белорусский    народный инструмент</vt:lpstr>
      <vt:lpstr>Цимбалы</vt:lpstr>
      <vt:lpstr>БЕЛОВЕЖСКАЯ     ПУЩА</vt:lpstr>
      <vt:lpstr>Леса Беловежской пущи явились последним местом обитания этих животных.</vt:lpstr>
      <vt:lpstr>Слайд 8</vt:lpstr>
      <vt:lpstr>ПЕСНЯ   «БЕЛОРУССИЯ» . слова  Н. Добронравов  музыка А. Пахмутова</vt:lpstr>
      <vt:lpstr>Слайд 10</vt:lpstr>
      <vt:lpstr>Слайд 11</vt:lpstr>
      <vt:lpstr>СПАСИБО    ЗА    УРОК!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ВОЛЬФГАН    АМАДЕЙ МОЦАРТ</dc:title>
  <dc:creator>1</dc:creator>
  <cp:lastModifiedBy>Завуч</cp:lastModifiedBy>
  <cp:revision>50</cp:revision>
  <dcterms:created xsi:type="dcterms:W3CDTF">2012-12-08T14:59:40Z</dcterms:created>
  <dcterms:modified xsi:type="dcterms:W3CDTF">2022-02-04T08:23:52Z</dcterms:modified>
</cp:coreProperties>
</file>