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&#1085;&#1072;&#1079;&#1074;&#1072;&#1085;&#1080;&#1077;%20&#1075;&#1088;&#1091;&#1087;&#1087;&#1099;.mp3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_gpbyqYy4GE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&#1091;&#1075;&#1072;&#1076;&#1072;&#1081;%20&#1082;&#1086;&#1084;&#1087;&#1086;&#1079;&#1080;&#1090;&#1086;&#1088;&#1072;.mp3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&#1056;&#1077;&#1082;&#1083;&#1072;&#1084;&#1072;.mp4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&#1091;&#1075;&#1072;&#1076;&#1072;&#1081;%20&#1075;&#1088;&#1091;&#1087;&#1087;&#1091;.mp3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708920"/>
            <a:ext cx="8062912" cy="68952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Урок </a:t>
            </a:r>
            <a:r>
              <a:rPr lang="ru-RU" b="1" dirty="0" smtClean="0"/>
              <a:t>– </a:t>
            </a:r>
            <a:r>
              <a:rPr lang="ru-RU" b="1" dirty="0" smtClean="0"/>
              <a:t>игра </a:t>
            </a:r>
            <a:br>
              <a:rPr lang="ru-RU" b="1" dirty="0" smtClean="0"/>
            </a:br>
            <a:r>
              <a:rPr lang="ru-RU" b="1" dirty="0" smtClean="0"/>
              <a:t>5 </a:t>
            </a:r>
            <a:r>
              <a:rPr lang="ru-RU" b="1" dirty="0" smtClean="0"/>
              <a:t>класс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212976"/>
            <a:ext cx="7775872" cy="2016224"/>
          </a:xfrm>
        </p:spPr>
        <p:txBody>
          <a:bodyPr/>
          <a:lstStyle/>
          <a:p>
            <a:pPr algn="l"/>
            <a:endParaRPr lang="ru-RU" b="1" dirty="0" smtClean="0"/>
          </a:p>
          <a:p>
            <a:pPr algn="l"/>
            <a:r>
              <a:rPr lang="ru-RU" b="1" dirty="0" smtClean="0"/>
              <a:t>«</a:t>
            </a:r>
            <a:r>
              <a:rPr lang="en-US" b="1" dirty="0" smtClean="0"/>
              <a:t>Mein </a:t>
            </a:r>
            <a:r>
              <a:rPr lang="en-US" b="1" dirty="0" err="1" smtClean="0"/>
              <a:t>Hobbys</a:t>
            </a:r>
            <a:r>
              <a:rPr lang="ru-RU" b="1" dirty="0" smtClean="0"/>
              <a:t>»</a:t>
            </a:r>
            <a:r>
              <a:rPr lang="en-US" b="1" dirty="0" smtClean="0"/>
              <a:t> und </a:t>
            </a:r>
            <a:r>
              <a:rPr lang="ru-RU" b="1" dirty="0" smtClean="0"/>
              <a:t>«</a:t>
            </a:r>
            <a:r>
              <a:rPr lang="en-US" b="1" dirty="0" smtClean="0"/>
              <a:t>Mein </a:t>
            </a:r>
            <a:r>
              <a:rPr lang="en-US" b="1" dirty="0" err="1" smtClean="0"/>
              <a:t>Schultag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32656"/>
            <a:ext cx="8676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VII</a:t>
            </a:r>
            <a:r>
              <a:rPr lang="ru-RU" b="1" dirty="0" smtClean="0"/>
              <a:t> методический  конкурс  компьютерных</a:t>
            </a:r>
            <a:br>
              <a:rPr lang="ru-RU" b="1" dirty="0" smtClean="0"/>
            </a:br>
            <a:r>
              <a:rPr lang="ru-RU" b="1" dirty="0" smtClean="0"/>
              <a:t> образовательных продуктов педагогов</a:t>
            </a:r>
            <a:br>
              <a:rPr lang="ru-RU" b="1" dirty="0" smtClean="0"/>
            </a:br>
            <a:r>
              <a:rPr lang="ru-RU" b="1" dirty="0" smtClean="0"/>
              <a:t> «Мозаика презентаций»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479715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 smtClean="0"/>
              <a:t>Новоселова Анна </a:t>
            </a:r>
            <a:r>
              <a:rPr lang="ru-RU" b="1" dirty="0" err="1" smtClean="0"/>
              <a:t>Махмутовна</a:t>
            </a:r>
            <a:r>
              <a:rPr lang="ru-RU" b="1" dirty="0" smtClean="0"/>
              <a:t>,</a:t>
            </a:r>
            <a:endParaRPr lang="ru-RU" dirty="0" smtClean="0"/>
          </a:p>
          <a:p>
            <a:pPr algn="r"/>
            <a:r>
              <a:rPr lang="ru-RU" b="1" dirty="0" smtClean="0"/>
              <a:t>учитель немецкого языка</a:t>
            </a:r>
          </a:p>
          <a:p>
            <a:pPr algn="r"/>
            <a:r>
              <a:rPr lang="ru-RU" b="1" dirty="0" smtClean="0"/>
              <a:t> (второй </a:t>
            </a:r>
            <a:r>
              <a:rPr lang="ru-RU" b="1" dirty="0" err="1" smtClean="0"/>
              <a:t>ин.язык</a:t>
            </a:r>
            <a:r>
              <a:rPr lang="ru-RU" b="1" dirty="0" smtClean="0"/>
              <a:t>)</a:t>
            </a:r>
            <a:endParaRPr lang="ru-RU" dirty="0" smtClean="0"/>
          </a:p>
          <a:p>
            <a:pPr algn="r"/>
            <a:r>
              <a:rPr lang="ru-RU" b="1" dirty="0" smtClean="0"/>
              <a:t>МАОУ СОШ № 44</a:t>
            </a:r>
            <a:endParaRPr lang="ru-RU" dirty="0" smtClean="0"/>
          </a:p>
          <a:p>
            <a:pPr algn="r"/>
            <a:r>
              <a:rPr lang="ru-RU" b="1" dirty="0" smtClean="0"/>
              <a:t> г.Реж, 2021 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29258"/>
          </a:xfrm>
        </p:spPr>
        <p:txBody>
          <a:bodyPr/>
          <a:lstStyle/>
          <a:p>
            <a:r>
              <a:rPr lang="ru-RU" b="1" dirty="0" smtClean="0"/>
              <a:t>Второй раунд: картинки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492896"/>
            <a:ext cx="2376264" cy="2049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429000"/>
            <a:ext cx="2232248" cy="203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4221088"/>
            <a:ext cx="2232248" cy="1981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4977791"/>
            <a:ext cx="2088232" cy="1880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23728" y="24928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1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0" y="34290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2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56176" y="429309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3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44408" y="494116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1196752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Укажите номер картинки, где изображен глагол, с которым не уместно использование глагола </a:t>
            </a:r>
            <a:r>
              <a:rPr lang="en-US" sz="2400" b="1" dirty="0" smtClean="0"/>
              <a:t>KÖNNEN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Второй раунд: картинки</a:t>
            </a:r>
            <a:endParaRPr lang="ru-RU" b="1" dirty="0"/>
          </a:p>
        </p:txBody>
      </p:sp>
      <p:pic>
        <p:nvPicPr>
          <p:cNvPr id="1027" name="Picture 3" descr="C:\Users\Компьютерище\Desktop\арт-барышня-красивые-картинки-278419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3024336" cy="331236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5536" y="5157192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err="1" smtClean="0"/>
              <a:t>Tanja</a:t>
            </a:r>
            <a:r>
              <a:rPr lang="en-US" sz="5400" b="1" dirty="0" smtClean="0"/>
              <a:t>”           </a:t>
            </a:r>
            <a:endParaRPr lang="ru-RU" sz="5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211960" y="2636912"/>
            <a:ext cx="36004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b="1" dirty="0" smtClean="0"/>
              <a:t> 10</a:t>
            </a:r>
            <a:endParaRPr lang="ru-RU" sz="15000" b="1" dirty="0"/>
          </a:p>
        </p:txBody>
      </p:sp>
      <p:sp>
        <p:nvSpPr>
          <p:cNvPr id="9" name="Блок-схема: узел 8"/>
          <p:cNvSpPr/>
          <p:nvPr/>
        </p:nvSpPr>
        <p:spPr>
          <a:xfrm>
            <a:off x="4499992" y="2348880"/>
            <a:ext cx="432048" cy="43204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5220072" y="2348880"/>
            <a:ext cx="432048" cy="43204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6804248" y="2348880"/>
            <a:ext cx="432048" cy="43204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6012160" y="2348880"/>
            <a:ext cx="432048" cy="43204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множение 13"/>
          <p:cNvSpPr/>
          <p:nvPr/>
        </p:nvSpPr>
        <p:spPr>
          <a:xfrm>
            <a:off x="6012160" y="2348880"/>
            <a:ext cx="432048" cy="43204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57250"/>
          </a:xfrm>
        </p:spPr>
        <p:txBody>
          <a:bodyPr/>
          <a:lstStyle/>
          <a:p>
            <a:r>
              <a:rPr lang="ru-RU" b="1" dirty="0" smtClean="0"/>
              <a:t>Картинки: ответы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b="1" dirty="0" smtClean="0"/>
              <a:t>Es ist: </a:t>
            </a:r>
            <a:r>
              <a:rPr lang="en-US" sz="3600" b="1" dirty="0" err="1" smtClean="0"/>
              <a:t>Viertel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vor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acht</a:t>
            </a:r>
            <a:r>
              <a:rPr lang="en-US" sz="3600" b="1" dirty="0" smtClean="0"/>
              <a:t>.</a:t>
            </a:r>
          </a:p>
          <a:p>
            <a:r>
              <a:rPr lang="en-US" sz="3600" b="1" dirty="0" err="1" smtClean="0"/>
              <a:t>Englisch</a:t>
            </a:r>
            <a:r>
              <a:rPr lang="en-US" sz="3600" b="1" dirty="0" smtClean="0"/>
              <a:t>, Sport.</a:t>
            </a:r>
          </a:p>
          <a:p>
            <a:r>
              <a:rPr lang="en-US" sz="3600" b="1" dirty="0" smtClean="0"/>
              <a:t>Montag, </a:t>
            </a:r>
            <a:r>
              <a:rPr lang="en-US" sz="3600" b="1" dirty="0" err="1" smtClean="0"/>
              <a:t>Mittwoch</a:t>
            </a:r>
            <a:r>
              <a:rPr lang="en-US" sz="3600" b="1" dirty="0" smtClean="0"/>
              <a:t>, </a:t>
            </a:r>
            <a:r>
              <a:rPr lang="en-US" sz="3600" b="1" dirty="0" err="1" smtClean="0"/>
              <a:t>Donnerstag</a:t>
            </a:r>
            <a:endParaRPr lang="en-US" sz="3600" b="1" dirty="0" smtClean="0"/>
          </a:p>
          <a:p>
            <a:r>
              <a:rPr lang="en-US" sz="3600" b="1" dirty="0" smtClean="0"/>
              <a:t>3</a:t>
            </a:r>
            <a:endParaRPr lang="ru-RU" sz="3600" b="1" dirty="0" smtClean="0"/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endParaRPr lang="en-US" sz="3600" b="1" dirty="0" smtClean="0"/>
          </a:p>
          <a:p>
            <a:r>
              <a:rPr lang="en-US" sz="3600" b="1" dirty="0" err="1" smtClean="0"/>
              <a:t>Tanzen</a:t>
            </a:r>
            <a:endParaRPr lang="ru-RU" sz="3600" b="1" dirty="0" smtClean="0"/>
          </a:p>
          <a:p>
            <a:endParaRPr lang="ru-RU" sz="3600" b="1" dirty="0"/>
          </a:p>
        </p:txBody>
      </p:sp>
      <p:pic>
        <p:nvPicPr>
          <p:cNvPr id="4" name="Picture 2" descr="C:\Users\Компьютерище\Desktop\sp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908720"/>
            <a:ext cx="2520281" cy="1836404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789040"/>
            <a:ext cx="2232248" cy="1981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Третий раунд: музыкальный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Прослушайте песню и напишите название немецкой группы, которая её исполняет.</a:t>
            </a:r>
          </a:p>
          <a:p>
            <a:r>
              <a:rPr lang="ru-RU" dirty="0" smtClean="0">
                <a:hlinkClick r:id="rId2" action="ppaction://hlinkfile"/>
              </a:rPr>
              <a:t>название группы.</a:t>
            </a:r>
            <a:r>
              <a:rPr lang="en-US" dirty="0" smtClean="0">
                <a:hlinkClick r:id="rId2" action="ppaction://hlinkfile"/>
              </a:rPr>
              <a:t>mp3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/>
              <a:t>Третий раунд: музыкальный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Послушайте детскую немецкую песенку и напишите, что можно выучить с её помощью.</a:t>
            </a:r>
          </a:p>
          <a:p>
            <a:r>
              <a:rPr lang="en-US" dirty="0" smtClean="0">
                <a:hlinkClick r:id="rId2"/>
              </a:rPr>
              <a:t>https://youtu.be/_gpbyqYy4GE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/>
              <a:t>Третий раунд: музыкальный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Какой немецкий композитор написал это произведение?</a:t>
            </a:r>
          </a:p>
          <a:p>
            <a:r>
              <a:rPr lang="ru-RU" dirty="0" smtClean="0">
                <a:hlinkClick r:id="rId2" action="ppaction://hlinkfile"/>
              </a:rPr>
              <a:t>угадай композитора.</a:t>
            </a:r>
            <a:r>
              <a:rPr lang="en-US" dirty="0" smtClean="0">
                <a:hlinkClick r:id="rId2" action="ppaction://hlinkfile"/>
              </a:rPr>
              <a:t>mp3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/>
              <a:t>Третий раунд: музыкальный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Автомобиль какой немецкой марки рекламируется?</a:t>
            </a:r>
          </a:p>
          <a:p>
            <a:r>
              <a:rPr lang="ru-RU" dirty="0" smtClean="0">
                <a:hlinkClick r:id="rId2" action="ppaction://hlinkfile"/>
              </a:rPr>
              <a:t>Реклама.</a:t>
            </a:r>
            <a:r>
              <a:rPr lang="en-US" dirty="0" smtClean="0">
                <a:hlinkClick r:id="rId2" action="ppaction://hlinkfile"/>
              </a:rPr>
              <a:t>mp4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Третий раунд: музыкальный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Название этой группы такое же как имя авторов немецкой сказки «</a:t>
            </a:r>
            <a:r>
              <a:rPr lang="ru-RU" dirty="0" err="1" smtClean="0"/>
              <a:t>Бременские</a:t>
            </a:r>
            <a:r>
              <a:rPr lang="ru-RU" dirty="0" smtClean="0"/>
              <a:t> музыканты»</a:t>
            </a:r>
          </a:p>
          <a:p>
            <a:r>
              <a:rPr lang="ru-RU" dirty="0" smtClean="0">
                <a:hlinkClick r:id="rId2" action="ppaction://hlinkfile"/>
              </a:rPr>
              <a:t>угадай группу.</a:t>
            </a:r>
            <a:r>
              <a:rPr lang="en-US" dirty="0" smtClean="0">
                <a:hlinkClick r:id="rId2" action="ppaction://hlinkfile"/>
              </a:rPr>
              <a:t>mp3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Музыкальный раунд: ответы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Rammstein</a:t>
            </a:r>
            <a:endParaRPr lang="en-US" dirty="0" smtClean="0"/>
          </a:p>
          <a:p>
            <a:endParaRPr lang="en-US" dirty="0" smtClean="0"/>
          </a:p>
          <a:p>
            <a:r>
              <a:rPr lang="ru-RU" dirty="0" smtClean="0"/>
              <a:t>Счёт, цифры.</a:t>
            </a:r>
          </a:p>
          <a:p>
            <a:r>
              <a:rPr lang="en-US" dirty="0" smtClean="0"/>
              <a:t> </a:t>
            </a:r>
            <a:r>
              <a:rPr lang="ru-RU" dirty="0" err="1" smtClean="0"/>
              <a:t>Иоган</a:t>
            </a:r>
            <a:r>
              <a:rPr lang="ru-RU" dirty="0" smtClean="0"/>
              <a:t> Себастьян Бах</a:t>
            </a:r>
          </a:p>
          <a:p>
            <a:pPr>
              <a:buNone/>
            </a:pPr>
            <a:endParaRPr lang="ru-RU" dirty="0" smtClean="0"/>
          </a:p>
          <a:p>
            <a:r>
              <a:rPr lang="en-US" dirty="0" err="1" smtClean="0"/>
              <a:t>Mersedes</a:t>
            </a:r>
            <a:r>
              <a:rPr lang="en-US" dirty="0" smtClean="0"/>
              <a:t> Benz</a:t>
            </a:r>
          </a:p>
          <a:p>
            <a:r>
              <a:rPr lang="ru-RU" dirty="0" smtClean="0"/>
              <a:t>Братья Гримм </a:t>
            </a:r>
            <a:r>
              <a:rPr lang="en-US" dirty="0" smtClean="0"/>
              <a:t>  </a:t>
            </a:r>
            <a:endParaRPr lang="ru-RU" dirty="0"/>
          </a:p>
        </p:txBody>
      </p:sp>
      <p:pic>
        <p:nvPicPr>
          <p:cNvPr id="1026" name="Picture 2" descr="G:\занятия немецкий\Hobby Игра\27596237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412776"/>
            <a:ext cx="2304256" cy="1569082"/>
          </a:xfrm>
          <a:prstGeom prst="rect">
            <a:avLst/>
          </a:prstGeom>
          <a:noFill/>
        </p:spPr>
      </p:pic>
      <p:pic>
        <p:nvPicPr>
          <p:cNvPr id="1027" name="Picture 3" descr="G:\занятия немецкий\Hobby Игра\Ewing Galloway Composer Johann Sebastian Ba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2924944"/>
            <a:ext cx="1728192" cy="19483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Четвертый раунд: Блиц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Сопоставьте существительное и глагол, чтобы получилось верное название хобби и переведите его.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Правила успешной работы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/>
              <a:t>Активность</a:t>
            </a:r>
          </a:p>
          <a:p>
            <a:r>
              <a:rPr lang="ru-RU" sz="4000" b="1" dirty="0" smtClean="0"/>
              <a:t>Работа в команде</a:t>
            </a:r>
          </a:p>
          <a:p>
            <a:r>
              <a:rPr lang="ru-RU" sz="4000" b="1" dirty="0" smtClean="0"/>
              <a:t>Регламент</a:t>
            </a:r>
          </a:p>
          <a:p>
            <a:r>
              <a:rPr lang="ru-RU" sz="4000" b="1" dirty="0" smtClean="0"/>
              <a:t>Уважение</a:t>
            </a:r>
          </a:p>
          <a:p>
            <a:r>
              <a:rPr lang="ru-RU" sz="4000" b="1" dirty="0" smtClean="0"/>
              <a:t>Один микрофон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Ответы: Блиц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98016"/>
          </a:xfrm>
        </p:spPr>
        <p:txBody>
          <a:bodyPr/>
          <a:lstStyle/>
          <a:p>
            <a:r>
              <a:rPr lang="de-DE" dirty="0" smtClean="0"/>
              <a:t>Bücher lesen </a:t>
            </a:r>
            <a:r>
              <a:rPr lang="ru-RU" dirty="0" smtClean="0"/>
              <a:t>– читать книги</a:t>
            </a:r>
          </a:p>
          <a:p>
            <a:r>
              <a:rPr lang="de-DE" dirty="0" smtClean="0"/>
              <a:t>Musik hören </a:t>
            </a:r>
            <a:r>
              <a:rPr lang="ru-RU" dirty="0" smtClean="0"/>
              <a:t>– слушать музыку</a:t>
            </a:r>
          </a:p>
          <a:p>
            <a:r>
              <a:rPr lang="de-DE" dirty="0" smtClean="0"/>
              <a:t>Ins Kino gehen </a:t>
            </a:r>
            <a:r>
              <a:rPr lang="ru-RU" dirty="0" smtClean="0"/>
              <a:t>– ходить в кино</a:t>
            </a:r>
          </a:p>
          <a:p>
            <a:r>
              <a:rPr lang="de-DE" dirty="0" smtClean="0"/>
              <a:t>Freunde treffen </a:t>
            </a:r>
            <a:r>
              <a:rPr lang="ru-RU" dirty="0" smtClean="0"/>
              <a:t>– встречаться с друзьями</a:t>
            </a:r>
          </a:p>
          <a:p>
            <a:r>
              <a:rPr lang="de-DE" dirty="0" smtClean="0"/>
              <a:t>Sport machen </a:t>
            </a:r>
            <a:r>
              <a:rPr lang="ru-RU" dirty="0" smtClean="0"/>
              <a:t>– заниматься спортом</a:t>
            </a:r>
          </a:p>
          <a:p>
            <a:r>
              <a:rPr lang="de-DE" dirty="0" smtClean="0"/>
              <a:t>Rad fahren </a:t>
            </a:r>
            <a:r>
              <a:rPr lang="en-US" dirty="0" smtClean="0"/>
              <a:t>– </a:t>
            </a:r>
            <a:r>
              <a:rPr lang="ru-RU" dirty="0" smtClean="0"/>
              <a:t>кататься на велосипеде</a:t>
            </a:r>
          </a:p>
          <a:p>
            <a:r>
              <a:rPr lang="de-DE" dirty="0" smtClean="0"/>
              <a:t>Tennis spielen </a:t>
            </a:r>
            <a:r>
              <a:rPr lang="ru-RU" dirty="0" smtClean="0"/>
              <a:t>– играть в теннис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301749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err="1" smtClean="0"/>
              <a:t>Danke</a:t>
            </a:r>
            <a:r>
              <a:rPr lang="en-US" sz="4800" b="1" dirty="0" smtClean="0"/>
              <a:t>!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 </a:t>
            </a:r>
            <a:r>
              <a:rPr lang="en-US" sz="6600" b="1" i="1" dirty="0" smtClean="0"/>
              <a:t>Gut </a:t>
            </a:r>
            <a:r>
              <a:rPr lang="en-US" sz="6600" b="1" i="1" dirty="0" err="1" smtClean="0"/>
              <a:t>gemacht</a:t>
            </a:r>
            <a:r>
              <a:rPr lang="en-US" sz="6600" b="1" i="1" dirty="0" smtClean="0"/>
              <a:t>!</a:t>
            </a:r>
            <a:endParaRPr lang="ru-RU" sz="66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Правила игры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70024"/>
          </a:xfrm>
        </p:spPr>
        <p:txBody>
          <a:bodyPr/>
          <a:lstStyle/>
          <a:p>
            <a:r>
              <a:rPr lang="ru-RU" b="1" dirty="0" smtClean="0"/>
              <a:t>3 раунда по 5 вопросов</a:t>
            </a:r>
          </a:p>
          <a:p>
            <a:r>
              <a:rPr lang="ru-RU" b="1" dirty="0" smtClean="0"/>
              <a:t>На каждый вопрос дается 1 минута</a:t>
            </a:r>
          </a:p>
          <a:p>
            <a:r>
              <a:rPr lang="ru-RU" b="1" dirty="0" smtClean="0"/>
              <a:t>Ответы на специальных бланках.</a:t>
            </a:r>
          </a:p>
          <a:p>
            <a:r>
              <a:rPr lang="ru-RU" b="1" dirty="0" smtClean="0"/>
              <a:t>Первый раунд – разминка.</a:t>
            </a:r>
          </a:p>
          <a:p>
            <a:r>
              <a:rPr lang="ru-RU" b="1" dirty="0" smtClean="0"/>
              <a:t>Второй раунд – картинки.</a:t>
            </a:r>
          </a:p>
          <a:p>
            <a:r>
              <a:rPr lang="ru-RU" b="1" dirty="0" smtClean="0"/>
              <a:t>Третий раунд – музыкальный.</a:t>
            </a:r>
          </a:p>
          <a:p>
            <a:r>
              <a:rPr lang="ru-RU" b="1" dirty="0" smtClean="0"/>
              <a:t>4 раунд «Блиц» - 3 минуты.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692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Запрещено!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882808"/>
            <a:ext cx="5832648" cy="28423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Компьютерище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80728"/>
            <a:ext cx="7776864" cy="5517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01266"/>
          </a:xfrm>
        </p:spPr>
        <p:txBody>
          <a:bodyPr/>
          <a:lstStyle/>
          <a:p>
            <a:r>
              <a:rPr lang="ru-RU" b="1" dirty="0" smtClean="0"/>
              <a:t>Первый раунд: разминка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2072"/>
          </a:xfrm>
        </p:spPr>
        <p:txBody>
          <a:bodyPr/>
          <a:lstStyle/>
          <a:p>
            <a:r>
              <a:rPr lang="ru-RU" dirty="0" smtClean="0"/>
              <a:t>Напишите вопрос, на который можно ответить «</a:t>
            </a:r>
            <a:r>
              <a:rPr lang="en-US" dirty="0" smtClean="0"/>
              <a:t>Es ist 7 </a:t>
            </a:r>
            <a:r>
              <a:rPr lang="en-US" dirty="0" err="1" smtClean="0"/>
              <a:t>Uhr</a:t>
            </a:r>
            <a:r>
              <a:rPr lang="ru-RU" dirty="0" smtClean="0"/>
              <a:t> »</a:t>
            </a:r>
            <a:endParaRPr lang="en-US" dirty="0" smtClean="0"/>
          </a:p>
          <a:p>
            <a:r>
              <a:rPr lang="ru-RU" dirty="0" smtClean="0"/>
              <a:t>Как называется пятый день недели по – немецки?</a:t>
            </a:r>
          </a:p>
          <a:p>
            <a:r>
              <a:rPr lang="ru-RU" dirty="0" smtClean="0"/>
              <a:t>Сколько минут длится урок в немецких школах?</a:t>
            </a:r>
          </a:p>
          <a:p>
            <a:r>
              <a:rPr lang="en-US" dirty="0" err="1" smtClean="0"/>
              <a:t>Lesen</a:t>
            </a:r>
            <a:r>
              <a:rPr lang="en-US" dirty="0" smtClean="0"/>
              <a:t>, </a:t>
            </a:r>
            <a:r>
              <a:rPr lang="en-US" dirty="0" err="1" smtClean="0"/>
              <a:t>sehen</a:t>
            </a:r>
            <a:r>
              <a:rPr lang="en-US" dirty="0" smtClean="0"/>
              <a:t>, </a:t>
            </a:r>
            <a:r>
              <a:rPr lang="en-US" dirty="0" err="1" smtClean="0"/>
              <a:t>sprechen</a:t>
            </a:r>
            <a:r>
              <a:rPr lang="en-US" dirty="0" smtClean="0"/>
              <a:t>, </a:t>
            </a:r>
            <a:r>
              <a:rPr lang="en-US" dirty="0" err="1" smtClean="0"/>
              <a:t>fahren</a:t>
            </a:r>
            <a:r>
              <a:rPr lang="en-US" dirty="0" smtClean="0"/>
              <a:t> – </a:t>
            </a:r>
            <a:r>
              <a:rPr lang="ru-RU" dirty="0" smtClean="0"/>
              <a:t>это? (запишите 2 слова)</a:t>
            </a:r>
          </a:p>
          <a:p>
            <a:r>
              <a:rPr lang="en-US" dirty="0" smtClean="0"/>
              <a:t>Sport,  Judo – </a:t>
            </a:r>
            <a:r>
              <a:rPr lang="ru-RU" dirty="0" smtClean="0"/>
              <a:t>допишите подходящий глагол.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Ответы: разминка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Wie</a:t>
            </a:r>
            <a:r>
              <a:rPr lang="en-US" b="1" dirty="0" smtClean="0"/>
              <a:t> sp</a:t>
            </a:r>
            <a:r>
              <a:rPr lang="de-DE" b="1" dirty="0" smtClean="0"/>
              <a:t>ä</a:t>
            </a:r>
            <a:r>
              <a:rPr lang="en-US" b="1" dirty="0" smtClean="0"/>
              <a:t>t ist </a:t>
            </a:r>
            <a:r>
              <a:rPr lang="en-US" b="1" dirty="0" err="1" smtClean="0"/>
              <a:t>es</a:t>
            </a:r>
            <a:r>
              <a:rPr lang="en-US" b="1" dirty="0" smtClean="0"/>
              <a:t>? </a:t>
            </a:r>
            <a:r>
              <a:rPr lang="ru-RU" b="1" dirty="0" smtClean="0"/>
              <a:t> - Который час?</a:t>
            </a:r>
          </a:p>
          <a:p>
            <a:r>
              <a:rPr lang="en-US" b="1" dirty="0" err="1" smtClean="0"/>
              <a:t>Freitag</a:t>
            </a:r>
            <a:endParaRPr lang="en-US" b="1" dirty="0" smtClean="0"/>
          </a:p>
          <a:p>
            <a:r>
              <a:rPr lang="en-US" b="1" dirty="0" smtClean="0"/>
              <a:t>45 </a:t>
            </a:r>
            <a:r>
              <a:rPr lang="en-US" b="1" dirty="0" err="1" smtClean="0"/>
              <a:t>Minuten</a:t>
            </a:r>
            <a:endParaRPr lang="en-US" b="1" dirty="0" smtClean="0"/>
          </a:p>
          <a:p>
            <a:r>
              <a:rPr lang="ru-RU" b="1" dirty="0" smtClean="0"/>
              <a:t>Сильные глаголы</a:t>
            </a:r>
          </a:p>
          <a:p>
            <a:r>
              <a:rPr lang="en-US" b="1" dirty="0" err="1" smtClean="0"/>
              <a:t>Machen</a:t>
            </a:r>
            <a:r>
              <a:rPr lang="en-US" b="1" dirty="0" smtClean="0"/>
              <a:t> (</a:t>
            </a:r>
            <a:r>
              <a:rPr lang="ru-RU" b="1" dirty="0" smtClean="0"/>
              <a:t>делать, заниматься</a:t>
            </a:r>
            <a:r>
              <a:rPr lang="en-US" b="1" dirty="0" smtClean="0"/>
              <a:t>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Второй раунд: картинки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 ist…..</a:t>
            </a:r>
            <a:r>
              <a:rPr lang="ru-RU" dirty="0" smtClean="0"/>
              <a:t>закончите предложение, записав по-немецки время.</a:t>
            </a:r>
            <a:endParaRPr lang="ru-RU" dirty="0"/>
          </a:p>
        </p:txBody>
      </p:sp>
      <p:pic>
        <p:nvPicPr>
          <p:cNvPr id="1026" name="Picture 2" descr="C:\Users\Компьютерище\Desktop\sp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5" y="2955571"/>
            <a:ext cx="4896544" cy="35678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Второй раунд: картинки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96952"/>
            <a:ext cx="871296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9552" y="1772816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/>
                </a:solidFill>
              </a:rPr>
              <a:t>Запишите по – немецки названия этих  уроков</a:t>
            </a:r>
            <a:endParaRPr lang="ru-RU" sz="32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57250"/>
          </a:xfrm>
        </p:spPr>
        <p:txBody>
          <a:bodyPr/>
          <a:lstStyle/>
          <a:p>
            <a:r>
              <a:rPr lang="ru-RU" b="1" dirty="0" smtClean="0"/>
              <a:t>Второй раунд: картинки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6048"/>
          </a:xfrm>
        </p:spPr>
        <p:txBody>
          <a:bodyPr/>
          <a:lstStyle/>
          <a:p>
            <a:r>
              <a:rPr lang="ru-RU" dirty="0" smtClean="0"/>
              <a:t>Запишите по каким дням у Леи немецкий</a:t>
            </a:r>
            <a:endParaRPr lang="ru-RU" dirty="0"/>
          </a:p>
        </p:txBody>
      </p:sp>
      <p:pic>
        <p:nvPicPr>
          <p:cNvPr id="3075" name="Picture 3" descr="C:\Users\Компьютерище\Desktop\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348880"/>
            <a:ext cx="7632848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672</TotalTime>
  <Words>436</Words>
  <Application>Microsoft Office PowerPoint</Application>
  <PresentationFormat>Экран (4:3)</PresentationFormat>
  <Paragraphs>97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Яркая</vt:lpstr>
      <vt:lpstr>Урок – игра  5 класс</vt:lpstr>
      <vt:lpstr>Правила успешной работы</vt:lpstr>
      <vt:lpstr>Правила игры</vt:lpstr>
      <vt:lpstr>Запрещено!</vt:lpstr>
      <vt:lpstr>Первый раунд: разминка</vt:lpstr>
      <vt:lpstr>Ответы: разминка</vt:lpstr>
      <vt:lpstr>Второй раунд: картинки</vt:lpstr>
      <vt:lpstr>Второй раунд: картинки</vt:lpstr>
      <vt:lpstr>Второй раунд: картинки</vt:lpstr>
      <vt:lpstr>Второй раунд: картинки</vt:lpstr>
      <vt:lpstr>Второй раунд: картинки</vt:lpstr>
      <vt:lpstr>Картинки: ответы</vt:lpstr>
      <vt:lpstr>Третий раунд: музыкальный</vt:lpstr>
      <vt:lpstr>Третий раунд: музыкальный</vt:lpstr>
      <vt:lpstr>Третий раунд: музыкальный</vt:lpstr>
      <vt:lpstr>Третий раунд: музыкальный</vt:lpstr>
      <vt:lpstr>Третий раунд: музыкальный</vt:lpstr>
      <vt:lpstr>Музыкальный раунд: ответы</vt:lpstr>
      <vt:lpstr>Четвертый раунд: Блиц</vt:lpstr>
      <vt:lpstr>Ответы: Блиц</vt:lpstr>
      <vt:lpstr>Danke!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темам</dc:title>
  <dc:creator>Компьютерище</dc:creator>
  <cp:lastModifiedBy>Завуч</cp:lastModifiedBy>
  <cp:revision>78</cp:revision>
  <dcterms:created xsi:type="dcterms:W3CDTF">2020-03-17T16:05:30Z</dcterms:created>
  <dcterms:modified xsi:type="dcterms:W3CDTF">2021-05-12T08:32:32Z</dcterms:modified>
</cp:coreProperties>
</file>